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78" r:id="rId3"/>
    <p:sldId id="373" r:id="rId5"/>
    <p:sldId id="377" r:id="rId6"/>
    <p:sldId id="368" r:id="rId7"/>
    <p:sldId id="460" r:id="rId8"/>
    <p:sldId id="462" r:id="rId9"/>
    <p:sldId id="463" r:id="rId10"/>
    <p:sldId id="464" r:id="rId11"/>
    <p:sldId id="457" r:id="rId12"/>
    <p:sldId id="465" r:id="rId13"/>
    <p:sldId id="466" r:id="rId14"/>
    <p:sldId id="467" r:id="rId15"/>
    <p:sldId id="468" r:id="rId16"/>
    <p:sldId id="469" r:id="rId17"/>
    <p:sldId id="470" r:id="rId18"/>
    <p:sldId id="458" r:id="rId19"/>
    <p:sldId id="442" r:id="rId20"/>
    <p:sldId id="471" r:id="rId21"/>
    <p:sldId id="472" r:id="rId22"/>
    <p:sldId id="473" r:id="rId23"/>
    <p:sldId id="474" r:id="rId24"/>
    <p:sldId id="475" r:id="rId25"/>
    <p:sldId id="459" r:id="rId26"/>
    <p:sldId id="476" r:id="rId27"/>
    <p:sldId id="477" r:id="rId28"/>
    <p:sldId id="478" r:id="rId29"/>
    <p:sldId id="479" r:id="rId30"/>
    <p:sldId id="480" r:id="rId31"/>
    <p:sldId id="481" r:id="rId32"/>
    <p:sldId id="482" r:id="rId33"/>
    <p:sldId id="379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860" y="-1164"/>
      </p:cViewPr>
      <p:guideLst>
        <p:guide orient="horz" pos="164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7A8AA-FDB7-4420-A2BB-DB2149F71FA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FD77F-F569-4AEB-BAD0-398DD2405B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7A8AA-FDB7-4420-A2BB-DB2149F71FA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E2453E-B16E-4FFA-91C2-FD4E5B9831B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7A8AA-FDB7-4420-A2BB-DB2149F71FA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A5D0E-2D7D-460B-ABC2-6C77445EE2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7A8AA-FDB7-4420-A2BB-DB2149F71FA5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2362200" y="374308"/>
            <a:ext cx="419100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684E2"/>
              </a:solidFill>
              <a:ea typeface="思源黑体" pitchFamily="34" charset="-122"/>
            </a:endParaRPr>
          </a:p>
        </p:txBody>
      </p:sp>
      <p:grpSp>
        <p:nvGrpSpPr>
          <p:cNvPr id="4" name="组合 132"/>
          <p:cNvGrpSpPr/>
          <p:nvPr userDrawn="1"/>
        </p:nvGrpSpPr>
        <p:grpSpPr>
          <a:xfrm>
            <a:off x="6710999" y="526817"/>
            <a:ext cx="604201" cy="216024"/>
            <a:chOff x="264939" y="188640"/>
            <a:chExt cx="604358" cy="216024"/>
          </a:xfrm>
          <a:solidFill>
            <a:srgbClr val="C00000"/>
          </a:solidFill>
        </p:grpSpPr>
        <p:sp>
          <p:nvSpPr>
            <p:cNvPr id="5" name="燕尾形 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</p:grpSp>
      <p:grpSp>
        <p:nvGrpSpPr>
          <p:cNvPr id="8" name="组合 136"/>
          <p:cNvGrpSpPr/>
          <p:nvPr userDrawn="1"/>
        </p:nvGrpSpPr>
        <p:grpSpPr>
          <a:xfrm rot="10800000">
            <a:off x="1524000" y="526817"/>
            <a:ext cx="604201" cy="216024"/>
            <a:chOff x="264939" y="188640"/>
            <a:chExt cx="604358" cy="216024"/>
          </a:xfrm>
          <a:solidFill>
            <a:srgbClr val="C00000"/>
          </a:solidFill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 advClick="0" advTm="3000">
        <p:fade/>
      </p:transition>
    </mc:Choice>
    <mc:Fallback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2362200" y="374308"/>
            <a:ext cx="419100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684E2"/>
              </a:solidFill>
              <a:ea typeface="思源黑体" pitchFamily="34" charset="-122"/>
            </a:endParaRPr>
          </a:p>
        </p:txBody>
      </p:sp>
      <p:grpSp>
        <p:nvGrpSpPr>
          <p:cNvPr id="12" name="组合 132"/>
          <p:cNvGrpSpPr/>
          <p:nvPr userDrawn="1"/>
        </p:nvGrpSpPr>
        <p:grpSpPr>
          <a:xfrm>
            <a:off x="6710999" y="526817"/>
            <a:ext cx="604201" cy="216024"/>
            <a:chOff x="264939" y="188640"/>
            <a:chExt cx="604358" cy="216024"/>
          </a:xfrm>
          <a:solidFill>
            <a:srgbClr val="C00000"/>
          </a:solidFill>
        </p:grpSpPr>
        <p:sp>
          <p:nvSpPr>
            <p:cNvPr id="16" name="燕尾形 15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7" name="燕尾形 16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</p:grpSp>
      <p:grpSp>
        <p:nvGrpSpPr>
          <p:cNvPr id="19" name="组合 136"/>
          <p:cNvGrpSpPr/>
          <p:nvPr userDrawn="1"/>
        </p:nvGrpSpPr>
        <p:grpSpPr>
          <a:xfrm rot="10800000">
            <a:off x="1524000" y="526817"/>
            <a:ext cx="604201" cy="216024"/>
            <a:chOff x="264939" y="188640"/>
            <a:chExt cx="604358" cy="216024"/>
          </a:xfrm>
          <a:solidFill>
            <a:srgbClr val="C00000"/>
          </a:solidFill>
        </p:grpSpPr>
        <p:sp>
          <p:nvSpPr>
            <p:cNvPr id="20" name="燕尾形 1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21" name="燕尾形 2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2362200" y="374308"/>
            <a:ext cx="419100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684E2"/>
              </a:solidFill>
              <a:ea typeface="思源黑体" pitchFamily="34" charset="-122"/>
            </a:endParaRPr>
          </a:p>
        </p:txBody>
      </p:sp>
      <p:grpSp>
        <p:nvGrpSpPr>
          <p:cNvPr id="10" name="组合 132"/>
          <p:cNvGrpSpPr/>
          <p:nvPr userDrawn="1"/>
        </p:nvGrpSpPr>
        <p:grpSpPr>
          <a:xfrm>
            <a:off x="6710999" y="526817"/>
            <a:ext cx="604201" cy="216024"/>
            <a:chOff x="264939" y="188640"/>
            <a:chExt cx="604358" cy="216024"/>
          </a:xfrm>
          <a:solidFill>
            <a:srgbClr val="C00000"/>
          </a:solidFill>
        </p:grpSpPr>
        <p:sp>
          <p:nvSpPr>
            <p:cNvPr id="11" name="燕尾形 1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</p:grpSp>
      <p:grpSp>
        <p:nvGrpSpPr>
          <p:cNvPr id="20" name="组合 136"/>
          <p:cNvGrpSpPr/>
          <p:nvPr userDrawn="1"/>
        </p:nvGrpSpPr>
        <p:grpSpPr>
          <a:xfrm rot="10800000">
            <a:off x="1524000" y="526817"/>
            <a:ext cx="604201" cy="216024"/>
            <a:chOff x="264939" y="188640"/>
            <a:chExt cx="604358" cy="216024"/>
          </a:xfrm>
          <a:solidFill>
            <a:srgbClr val="C00000"/>
          </a:solidFill>
        </p:grpSpPr>
        <p:sp>
          <p:nvSpPr>
            <p:cNvPr id="21" name="燕尾形 2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23" name="燕尾形 22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2362200" y="374308"/>
            <a:ext cx="419100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684E2"/>
              </a:solidFill>
              <a:ea typeface="思源黑体" pitchFamily="34" charset="-122"/>
            </a:endParaRPr>
          </a:p>
        </p:txBody>
      </p:sp>
      <p:grpSp>
        <p:nvGrpSpPr>
          <p:cNvPr id="10" name="组合 132"/>
          <p:cNvGrpSpPr/>
          <p:nvPr userDrawn="1"/>
        </p:nvGrpSpPr>
        <p:grpSpPr>
          <a:xfrm>
            <a:off x="6710999" y="526817"/>
            <a:ext cx="604201" cy="216024"/>
            <a:chOff x="264939" y="188640"/>
            <a:chExt cx="604358" cy="216024"/>
          </a:xfrm>
          <a:solidFill>
            <a:srgbClr val="C00000"/>
          </a:solidFill>
        </p:grpSpPr>
        <p:sp>
          <p:nvSpPr>
            <p:cNvPr id="11" name="燕尾形 1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</p:grpSp>
      <p:grpSp>
        <p:nvGrpSpPr>
          <p:cNvPr id="20" name="组合 136"/>
          <p:cNvGrpSpPr/>
          <p:nvPr userDrawn="1"/>
        </p:nvGrpSpPr>
        <p:grpSpPr>
          <a:xfrm rot="10800000">
            <a:off x="1524000" y="526817"/>
            <a:ext cx="604201" cy="216024"/>
            <a:chOff x="264939" y="188640"/>
            <a:chExt cx="604358" cy="216024"/>
          </a:xfrm>
          <a:solidFill>
            <a:srgbClr val="C00000"/>
          </a:solidFill>
        </p:grpSpPr>
        <p:sp>
          <p:nvSpPr>
            <p:cNvPr id="21" name="燕尾形 2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23" name="燕尾形 22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2362200" y="374308"/>
            <a:ext cx="419100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684E2"/>
              </a:solidFill>
              <a:ea typeface="思源黑体" pitchFamily="34" charset="-122"/>
            </a:endParaRPr>
          </a:p>
        </p:txBody>
      </p:sp>
      <p:grpSp>
        <p:nvGrpSpPr>
          <p:cNvPr id="10" name="组合 132"/>
          <p:cNvGrpSpPr/>
          <p:nvPr userDrawn="1"/>
        </p:nvGrpSpPr>
        <p:grpSpPr>
          <a:xfrm>
            <a:off x="6710999" y="526817"/>
            <a:ext cx="604201" cy="216024"/>
            <a:chOff x="264939" y="188640"/>
            <a:chExt cx="604358" cy="216024"/>
          </a:xfrm>
          <a:solidFill>
            <a:srgbClr val="C00000"/>
          </a:solidFill>
        </p:grpSpPr>
        <p:sp>
          <p:nvSpPr>
            <p:cNvPr id="11" name="燕尾形 1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8" name="燕尾形 17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9" name="燕尾形 18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</p:grpSp>
      <p:grpSp>
        <p:nvGrpSpPr>
          <p:cNvPr id="20" name="组合 136"/>
          <p:cNvGrpSpPr/>
          <p:nvPr userDrawn="1"/>
        </p:nvGrpSpPr>
        <p:grpSpPr>
          <a:xfrm rot="10800000">
            <a:off x="1524000" y="526817"/>
            <a:ext cx="604201" cy="216024"/>
            <a:chOff x="264939" y="188640"/>
            <a:chExt cx="604358" cy="216024"/>
          </a:xfrm>
          <a:solidFill>
            <a:srgbClr val="C00000"/>
          </a:solidFill>
        </p:grpSpPr>
        <p:sp>
          <p:nvSpPr>
            <p:cNvPr id="21" name="燕尾形 20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22" name="燕尾形 21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23" name="燕尾形 22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" name="圆角矩形 2"/>
          <p:cNvSpPr/>
          <p:nvPr userDrawn="1"/>
        </p:nvSpPr>
        <p:spPr>
          <a:xfrm>
            <a:off x="2362200" y="374308"/>
            <a:ext cx="419100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684E2"/>
              </a:solidFill>
              <a:ea typeface="思源黑体" pitchFamily="34" charset="-122"/>
            </a:endParaRPr>
          </a:p>
        </p:txBody>
      </p:sp>
      <p:grpSp>
        <p:nvGrpSpPr>
          <p:cNvPr id="4" name="组合 132"/>
          <p:cNvGrpSpPr/>
          <p:nvPr userDrawn="1"/>
        </p:nvGrpSpPr>
        <p:grpSpPr>
          <a:xfrm>
            <a:off x="6710999" y="526817"/>
            <a:ext cx="604201" cy="216024"/>
            <a:chOff x="264939" y="188640"/>
            <a:chExt cx="604358" cy="216024"/>
          </a:xfrm>
          <a:solidFill>
            <a:srgbClr val="C00000"/>
          </a:solidFill>
        </p:grpSpPr>
        <p:sp>
          <p:nvSpPr>
            <p:cNvPr id="5" name="燕尾形 4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6" name="燕尾形 5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7" name="燕尾形 6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</p:grpSp>
      <p:grpSp>
        <p:nvGrpSpPr>
          <p:cNvPr id="8" name="组合 136"/>
          <p:cNvGrpSpPr/>
          <p:nvPr userDrawn="1"/>
        </p:nvGrpSpPr>
        <p:grpSpPr>
          <a:xfrm rot="10800000">
            <a:off x="1524000" y="526817"/>
            <a:ext cx="604201" cy="216024"/>
            <a:chOff x="264939" y="188640"/>
            <a:chExt cx="604358" cy="216024"/>
          </a:xfrm>
          <a:solidFill>
            <a:srgbClr val="C00000"/>
          </a:solidFill>
        </p:grpSpPr>
        <p:sp>
          <p:nvSpPr>
            <p:cNvPr id="9" name="燕尾形 8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0" name="燕尾形 9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8" name="圆角矩形 7"/>
          <p:cNvSpPr/>
          <p:nvPr userDrawn="1"/>
        </p:nvSpPr>
        <p:spPr>
          <a:xfrm>
            <a:off x="2362200" y="374308"/>
            <a:ext cx="4191000" cy="52104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bg1"/>
              </a:gs>
              <a:gs pos="0">
                <a:srgbClr val="EEEEEE"/>
              </a:gs>
            </a:gsLst>
            <a:lin ang="8100000" scaled="0"/>
          </a:gra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EEEEEE"/>
                </a:gs>
              </a:gsLst>
              <a:lin ang="8100000" scaled="0"/>
            </a:gradFill>
          </a:ln>
          <a:effectLst>
            <a:outerShdw blurRad="127000" dist="63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2684E2"/>
              </a:solidFill>
              <a:ea typeface="思源黑体" pitchFamily="34" charset="-122"/>
            </a:endParaRPr>
          </a:p>
        </p:txBody>
      </p:sp>
      <p:grpSp>
        <p:nvGrpSpPr>
          <p:cNvPr id="9" name="组合 132"/>
          <p:cNvGrpSpPr/>
          <p:nvPr userDrawn="1"/>
        </p:nvGrpSpPr>
        <p:grpSpPr>
          <a:xfrm>
            <a:off x="6710999" y="526817"/>
            <a:ext cx="604201" cy="216024"/>
            <a:chOff x="264939" y="188640"/>
            <a:chExt cx="604358" cy="216024"/>
          </a:xfrm>
          <a:solidFill>
            <a:srgbClr val="C00000"/>
          </a:solidFill>
        </p:grpSpPr>
        <p:sp>
          <p:nvSpPr>
            <p:cNvPr id="10" name="燕尾形 9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1" name="燕尾形 10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2" name="燕尾形 11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</p:grpSp>
      <p:grpSp>
        <p:nvGrpSpPr>
          <p:cNvPr id="13" name="组合 136"/>
          <p:cNvGrpSpPr/>
          <p:nvPr userDrawn="1"/>
        </p:nvGrpSpPr>
        <p:grpSpPr>
          <a:xfrm rot="10800000">
            <a:off x="1524000" y="526817"/>
            <a:ext cx="604201" cy="216024"/>
            <a:chOff x="264939" y="188640"/>
            <a:chExt cx="604358" cy="216024"/>
          </a:xfrm>
          <a:solidFill>
            <a:srgbClr val="C00000"/>
          </a:solidFill>
        </p:grpSpPr>
        <p:sp>
          <p:nvSpPr>
            <p:cNvPr id="14" name="燕尾形 13"/>
            <p:cNvSpPr/>
            <p:nvPr/>
          </p:nvSpPr>
          <p:spPr>
            <a:xfrm>
              <a:off x="264939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5" name="燕尾形 14"/>
            <p:cNvSpPr/>
            <p:nvPr/>
          </p:nvSpPr>
          <p:spPr>
            <a:xfrm>
              <a:off x="454914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  <p:sp>
          <p:nvSpPr>
            <p:cNvPr id="16" name="燕尾形 15"/>
            <p:cNvSpPr/>
            <p:nvPr/>
          </p:nvSpPr>
          <p:spPr>
            <a:xfrm>
              <a:off x="653273" y="188640"/>
              <a:ext cx="216024" cy="216024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2684E2"/>
                </a:solidFill>
                <a:ea typeface="思源黑体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638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1"/>
          <p:cNvSpPr/>
          <p:nvPr/>
        </p:nvSpPr>
        <p:spPr>
          <a:xfrm>
            <a:off x="0" y="4953000"/>
            <a:ext cx="9144000" cy="209550"/>
          </a:xfrm>
          <a:custGeom>
            <a:avLst/>
            <a:gdLst>
              <a:gd name="connsiteX0" fmla="*/ 0 w 12195175"/>
              <a:gd name="connsiteY0" fmla="*/ 0 h 2204864"/>
              <a:gd name="connsiteX1" fmla="*/ 12195175 w 12195175"/>
              <a:gd name="connsiteY1" fmla="*/ 0 h 2204864"/>
              <a:gd name="connsiteX2" fmla="*/ 12195175 w 12195175"/>
              <a:gd name="connsiteY2" fmla="*/ 2204864 h 2204864"/>
              <a:gd name="connsiteX3" fmla="*/ 0 w 12195175"/>
              <a:gd name="connsiteY3" fmla="*/ 2204864 h 2204864"/>
              <a:gd name="connsiteX4" fmla="*/ 0 w 12195175"/>
              <a:gd name="connsiteY4" fmla="*/ 0 h 2204864"/>
              <a:gd name="connsiteX0-1" fmla="*/ 0 w 12195175"/>
              <a:gd name="connsiteY0-2" fmla="*/ 4018 h 2208882"/>
              <a:gd name="connsiteX1-3" fmla="*/ 5976651 w 12195175"/>
              <a:gd name="connsiteY1-4" fmla="*/ 0 h 2208882"/>
              <a:gd name="connsiteX2-5" fmla="*/ 12195175 w 12195175"/>
              <a:gd name="connsiteY2-6" fmla="*/ 4018 h 2208882"/>
              <a:gd name="connsiteX3-7" fmla="*/ 12195175 w 12195175"/>
              <a:gd name="connsiteY3-8" fmla="*/ 2208882 h 2208882"/>
              <a:gd name="connsiteX4-9" fmla="*/ 0 w 12195175"/>
              <a:gd name="connsiteY4-10" fmla="*/ 2208882 h 2208882"/>
              <a:gd name="connsiteX5" fmla="*/ 0 w 12195175"/>
              <a:gd name="connsiteY5" fmla="*/ 4018 h 2208882"/>
              <a:gd name="connsiteX0-11" fmla="*/ 0 w 12195175"/>
              <a:gd name="connsiteY0-12" fmla="*/ 6772 h 2211636"/>
              <a:gd name="connsiteX1-13" fmla="*/ 5976651 w 12195175"/>
              <a:gd name="connsiteY1-14" fmla="*/ 2754 h 2211636"/>
              <a:gd name="connsiteX2-15" fmla="*/ 6221776 w 12195175"/>
              <a:gd name="connsiteY2-16" fmla="*/ 0 h 2211636"/>
              <a:gd name="connsiteX3-17" fmla="*/ 12195175 w 12195175"/>
              <a:gd name="connsiteY3-18" fmla="*/ 6772 h 2211636"/>
              <a:gd name="connsiteX4-19" fmla="*/ 12195175 w 12195175"/>
              <a:gd name="connsiteY4-20" fmla="*/ 2211636 h 2211636"/>
              <a:gd name="connsiteX5-21" fmla="*/ 0 w 12195175"/>
              <a:gd name="connsiteY5-22" fmla="*/ 2211636 h 2211636"/>
              <a:gd name="connsiteX6" fmla="*/ 0 w 12195175"/>
              <a:gd name="connsiteY6" fmla="*/ 6772 h 2211636"/>
              <a:gd name="connsiteX0-23" fmla="*/ 0 w 12195175"/>
              <a:gd name="connsiteY0-24" fmla="*/ 6772 h 2211636"/>
              <a:gd name="connsiteX1-25" fmla="*/ 5976651 w 12195175"/>
              <a:gd name="connsiteY1-26" fmla="*/ 2754 h 2211636"/>
              <a:gd name="connsiteX2-27" fmla="*/ 6089573 w 12195175"/>
              <a:gd name="connsiteY2-28" fmla="*/ 0 h 2211636"/>
              <a:gd name="connsiteX3-29" fmla="*/ 6221776 w 12195175"/>
              <a:gd name="connsiteY3-30" fmla="*/ 0 h 2211636"/>
              <a:gd name="connsiteX4-31" fmla="*/ 12195175 w 12195175"/>
              <a:gd name="connsiteY4-32" fmla="*/ 6772 h 2211636"/>
              <a:gd name="connsiteX5-33" fmla="*/ 12195175 w 12195175"/>
              <a:gd name="connsiteY5-34" fmla="*/ 2211636 h 2211636"/>
              <a:gd name="connsiteX6-35" fmla="*/ 0 w 12195175"/>
              <a:gd name="connsiteY6-36" fmla="*/ 2211636 h 2211636"/>
              <a:gd name="connsiteX7" fmla="*/ 0 w 12195175"/>
              <a:gd name="connsiteY7" fmla="*/ 6772 h 2211636"/>
              <a:gd name="connsiteX0-37" fmla="*/ 0 w 12195175"/>
              <a:gd name="connsiteY0-38" fmla="*/ 6772 h 2211636"/>
              <a:gd name="connsiteX1-39" fmla="*/ 5976651 w 12195175"/>
              <a:gd name="connsiteY1-40" fmla="*/ 2754 h 2211636"/>
              <a:gd name="connsiteX2-41" fmla="*/ 6108853 w 12195175"/>
              <a:gd name="connsiteY2-42" fmla="*/ 231354 h 2211636"/>
              <a:gd name="connsiteX3-43" fmla="*/ 6221776 w 12195175"/>
              <a:gd name="connsiteY3-44" fmla="*/ 0 h 2211636"/>
              <a:gd name="connsiteX4-45" fmla="*/ 12195175 w 12195175"/>
              <a:gd name="connsiteY4-46" fmla="*/ 6772 h 2211636"/>
              <a:gd name="connsiteX5-47" fmla="*/ 12195175 w 12195175"/>
              <a:gd name="connsiteY5-48" fmla="*/ 2211636 h 2211636"/>
              <a:gd name="connsiteX6-49" fmla="*/ 0 w 12195175"/>
              <a:gd name="connsiteY6-50" fmla="*/ 2211636 h 2211636"/>
              <a:gd name="connsiteX7-51" fmla="*/ 0 w 12195175"/>
              <a:gd name="connsiteY7-52" fmla="*/ 6772 h 2211636"/>
              <a:gd name="connsiteX0-53" fmla="*/ 0 w 12195175"/>
              <a:gd name="connsiteY0-54" fmla="*/ 6772 h 2211636"/>
              <a:gd name="connsiteX1-55" fmla="*/ 5976651 w 12195175"/>
              <a:gd name="connsiteY1-56" fmla="*/ 2754 h 2211636"/>
              <a:gd name="connsiteX2-57" fmla="*/ 6095082 w 12195175"/>
              <a:gd name="connsiteY2-58" fmla="*/ 236862 h 2211636"/>
              <a:gd name="connsiteX3-59" fmla="*/ 6221776 w 12195175"/>
              <a:gd name="connsiteY3-60" fmla="*/ 0 h 2211636"/>
              <a:gd name="connsiteX4-61" fmla="*/ 12195175 w 12195175"/>
              <a:gd name="connsiteY4-62" fmla="*/ 6772 h 2211636"/>
              <a:gd name="connsiteX5-63" fmla="*/ 12195175 w 12195175"/>
              <a:gd name="connsiteY5-64" fmla="*/ 2211636 h 2211636"/>
              <a:gd name="connsiteX6-65" fmla="*/ 0 w 12195175"/>
              <a:gd name="connsiteY6-66" fmla="*/ 2211636 h 2211636"/>
              <a:gd name="connsiteX7-67" fmla="*/ 0 w 12195175"/>
              <a:gd name="connsiteY7-68" fmla="*/ 6772 h 2211636"/>
              <a:gd name="connsiteX0-69" fmla="*/ 0 w 12195175"/>
              <a:gd name="connsiteY0-70" fmla="*/ 6772 h 2211636"/>
              <a:gd name="connsiteX1-71" fmla="*/ 5976651 w 12195175"/>
              <a:gd name="connsiteY1-72" fmla="*/ 2754 h 2211636"/>
              <a:gd name="connsiteX2-73" fmla="*/ 6095082 w 12195175"/>
              <a:gd name="connsiteY2-74" fmla="*/ 489528 h 2211636"/>
              <a:gd name="connsiteX3-75" fmla="*/ 6221776 w 12195175"/>
              <a:gd name="connsiteY3-76" fmla="*/ 0 h 2211636"/>
              <a:gd name="connsiteX4-77" fmla="*/ 12195175 w 12195175"/>
              <a:gd name="connsiteY4-78" fmla="*/ 6772 h 2211636"/>
              <a:gd name="connsiteX5-79" fmla="*/ 12195175 w 12195175"/>
              <a:gd name="connsiteY5-80" fmla="*/ 2211636 h 2211636"/>
              <a:gd name="connsiteX6-81" fmla="*/ 0 w 12195175"/>
              <a:gd name="connsiteY6-82" fmla="*/ 2211636 h 2211636"/>
              <a:gd name="connsiteX7-83" fmla="*/ 0 w 12195175"/>
              <a:gd name="connsiteY7-84" fmla="*/ 6772 h 22116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195175" h="2211636">
                <a:moveTo>
                  <a:pt x="0" y="6772"/>
                </a:moveTo>
                <a:lnTo>
                  <a:pt x="5976651" y="2754"/>
                </a:lnTo>
                <a:lnTo>
                  <a:pt x="6095082" y="489528"/>
                </a:lnTo>
                <a:lnTo>
                  <a:pt x="6221776" y="0"/>
                </a:lnTo>
                <a:lnTo>
                  <a:pt x="12195175" y="6772"/>
                </a:lnTo>
                <a:lnTo>
                  <a:pt x="12195175" y="2211636"/>
                </a:lnTo>
                <a:lnTo>
                  <a:pt x="0" y="2211636"/>
                </a:lnTo>
                <a:lnTo>
                  <a:pt x="0" y="67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3.png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6.png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jpeg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png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png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7.xml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7.xml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7.xml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0.x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10.jpeg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microsoft.com/office/2007/relationships/hdphoto" Target="../media/image20.jpe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5037420" y="1960549"/>
            <a:ext cx="1203457" cy="938953"/>
          </a:xfrm>
          <a:prstGeom prst="round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思源黑体" pitchFamily="34" charset="-122"/>
            </a:endParaRPr>
          </a:p>
        </p:txBody>
      </p:sp>
      <p:sp>
        <p:nvSpPr>
          <p:cNvPr id="31" name="圆角矩形 73"/>
          <p:cNvSpPr/>
          <p:nvPr/>
        </p:nvSpPr>
        <p:spPr>
          <a:xfrm>
            <a:off x="5037420" y="898208"/>
            <a:ext cx="3824143" cy="3063633"/>
          </a:xfrm>
          <a:custGeom>
            <a:avLst/>
            <a:gdLst/>
            <a:ahLst/>
            <a:cxnLst/>
            <a:rect l="l" t="t" r="r" b="b"/>
            <a:pathLst>
              <a:path w="5098193" h="3581734">
                <a:moveTo>
                  <a:pt x="3676754" y="0"/>
                </a:moveTo>
                <a:lnTo>
                  <a:pt x="4915232" y="0"/>
                </a:lnTo>
                <a:cubicBezTo>
                  <a:pt x="5016279" y="0"/>
                  <a:pt x="5098193" y="81914"/>
                  <a:pt x="5098193" y="182961"/>
                </a:cubicBezTo>
                <a:lnTo>
                  <a:pt x="5098193" y="914781"/>
                </a:lnTo>
                <a:cubicBezTo>
                  <a:pt x="5098193" y="1015828"/>
                  <a:pt x="5016279" y="1097742"/>
                  <a:pt x="4915232" y="1097742"/>
                </a:cubicBezTo>
                <a:lnTo>
                  <a:pt x="3676754" y="1097742"/>
                </a:lnTo>
                <a:lnTo>
                  <a:pt x="3654113" y="1095460"/>
                </a:lnTo>
                <a:cubicBezTo>
                  <a:pt x="3586318" y="1119400"/>
                  <a:pt x="3534840" y="1151613"/>
                  <a:pt x="3478400" y="1198569"/>
                </a:cubicBezTo>
                <a:cubicBezTo>
                  <a:pt x="3425595" y="1242503"/>
                  <a:pt x="3384383" y="1321136"/>
                  <a:pt x="3349419" y="1397608"/>
                </a:cubicBezTo>
                <a:cubicBezTo>
                  <a:pt x="3351477" y="1406457"/>
                  <a:pt x="3352176" y="1415625"/>
                  <a:pt x="3352176" y="1424957"/>
                </a:cubicBezTo>
                <a:lnTo>
                  <a:pt x="3352176" y="2156777"/>
                </a:lnTo>
                <a:cubicBezTo>
                  <a:pt x="3352176" y="2257824"/>
                  <a:pt x="3270262" y="2339738"/>
                  <a:pt x="3169215" y="2339738"/>
                </a:cubicBezTo>
                <a:lnTo>
                  <a:pt x="1930737" y="2339738"/>
                </a:lnTo>
                <a:lnTo>
                  <a:pt x="1899312" y="2336570"/>
                </a:lnTo>
                <a:cubicBezTo>
                  <a:pt x="1826860" y="2360632"/>
                  <a:pt x="1773312" y="2393596"/>
                  <a:pt x="1714350" y="2442651"/>
                </a:cubicBezTo>
                <a:cubicBezTo>
                  <a:pt x="1666923" y="2482109"/>
                  <a:pt x="1628849" y="2549558"/>
                  <a:pt x="1597160" y="2618730"/>
                </a:cubicBezTo>
                <a:cubicBezTo>
                  <a:pt x="1602145" y="2633948"/>
                  <a:pt x="1604400" y="2650187"/>
                  <a:pt x="1604400" y="2666953"/>
                </a:cubicBezTo>
                <a:lnTo>
                  <a:pt x="1604400" y="3398773"/>
                </a:lnTo>
                <a:cubicBezTo>
                  <a:pt x="1604400" y="3499820"/>
                  <a:pt x="1522486" y="3581734"/>
                  <a:pt x="1421439" y="3581734"/>
                </a:cubicBezTo>
                <a:lnTo>
                  <a:pt x="182961" y="3581734"/>
                </a:lnTo>
                <a:cubicBezTo>
                  <a:pt x="81914" y="3581734"/>
                  <a:pt x="0" y="3499820"/>
                  <a:pt x="0" y="3398773"/>
                </a:cubicBezTo>
                <a:lnTo>
                  <a:pt x="0" y="2666953"/>
                </a:lnTo>
                <a:cubicBezTo>
                  <a:pt x="0" y="2565906"/>
                  <a:pt x="81914" y="2483992"/>
                  <a:pt x="182961" y="2483992"/>
                </a:cubicBezTo>
                <a:lnTo>
                  <a:pt x="1249252" y="2483992"/>
                </a:lnTo>
                <a:cubicBezTo>
                  <a:pt x="1363644" y="2465185"/>
                  <a:pt x="1485358" y="2416796"/>
                  <a:pt x="1561303" y="2355570"/>
                </a:cubicBezTo>
                <a:cubicBezTo>
                  <a:pt x="1652027" y="2282428"/>
                  <a:pt x="1714003" y="2206891"/>
                  <a:pt x="1747776" y="2064349"/>
                </a:cubicBezTo>
                <a:lnTo>
                  <a:pt x="1747776" y="1424957"/>
                </a:lnTo>
                <a:cubicBezTo>
                  <a:pt x="1747776" y="1323910"/>
                  <a:pt x="1829690" y="1241996"/>
                  <a:pt x="1930737" y="1241996"/>
                </a:cubicBezTo>
                <a:lnTo>
                  <a:pt x="3003874" y="1241996"/>
                </a:lnTo>
                <a:cubicBezTo>
                  <a:pt x="3120870" y="1223793"/>
                  <a:pt x="3247290" y="1174422"/>
                  <a:pt x="3325354" y="1111488"/>
                </a:cubicBezTo>
                <a:cubicBezTo>
                  <a:pt x="3402023" y="1049677"/>
                  <a:pt x="3458162" y="986156"/>
                  <a:pt x="3493793" y="881777"/>
                </a:cubicBezTo>
                <a:lnTo>
                  <a:pt x="3493793" y="182961"/>
                </a:lnTo>
                <a:cubicBezTo>
                  <a:pt x="3493793" y="81914"/>
                  <a:pt x="3575707" y="0"/>
                  <a:pt x="367675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思源黑体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6348423" y="3022888"/>
            <a:ext cx="1203457" cy="938953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思源黑体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" y="1200150"/>
            <a:ext cx="4464841" cy="142346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4400" b="1" dirty="0" smtClean="0">
                <a:solidFill>
                  <a:srgbClr val="C00000"/>
                </a:solidFill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新型冠状病毒肺炎预防知识手册</a:t>
            </a:r>
            <a:endParaRPr lang="zh-CN" altLang="en-US" sz="4400" b="1" dirty="0" smtClean="0">
              <a:solidFill>
                <a:srgbClr val="C00000"/>
              </a:solidFill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529186" y="2862270"/>
            <a:ext cx="4312880" cy="512012"/>
          </a:xfrm>
          <a:prstGeom prst="roundRect">
            <a:avLst>
              <a:gd name="adj" fmla="val 42270"/>
            </a:avLst>
          </a:prstGeom>
          <a:solidFill>
            <a:srgbClr val="C00000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>
              <a:ea typeface="思源黑体" pitchFamily="34" charset="-122"/>
            </a:endParaRPr>
          </a:p>
        </p:txBody>
      </p:sp>
      <p:grpSp>
        <p:nvGrpSpPr>
          <p:cNvPr id="4" name="组合 49"/>
          <p:cNvGrpSpPr/>
          <p:nvPr/>
        </p:nvGrpSpPr>
        <p:grpSpPr>
          <a:xfrm>
            <a:off x="368752" y="2841718"/>
            <a:ext cx="720079" cy="57461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圆角矩形 50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思源黑体" pitchFamily="3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思源黑体" pitchFamily="34" charset="-122"/>
              </a:endParaRPr>
            </a:p>
          </p:txBody>
        </p:sp>
      </p:grpSp>
      <p:pic>
        <p:nvPicPr>
          <p:cNvPr id="53" name="Picture 2" descr="C:\Users\Administrator\Desktop\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9300" y="2908580"/>
            <a:ext cx="2959860" cy="2876318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-1099368" y="5784801"/>
            <a:ext cx="815303" cy="338403"/>
          </a:xfrm>
          <a:prstGeom prst="rect">
            <a:avLst/>
          </a:prstGeom>
          <a:noFill/>
        </p:spPr>
        <p:txBody>
          <a:bodyPr wrap="none" lIns="60809" tIns="30405" rIns="60809" bIns="30405" rtlCol="0">
            <a:spAutoFit/>
          </a:bodyPr>
          <a:lstStyle/>
          <a:p>
            <a:r>
              <a:rPr lang="zh-CN" altLang="en-US" dirty="0" smtClean="0">
                <a:ea typeface="思源黑体" pitchFamily="34" charset="-122"/>
              </a:rPr>
              <a:t>延迟符</a:t>
            </a:r>
            <a:endParaRPr lang="zh-CN" altLang="en-US" dirty="0">
              <a:ea typeface="思源黑体" pitchFamily="34" charset="-122"/>
            </a:endParaRPr>
          </a:p>
        </p:txBody>
      </p:sp>
      <p:sp>
        <p:nvSpPr>
          <p:cNvPr id="38" name="矩形 68"/>
          <p:cNvSpPr>
            <a:spLocks noChangeArrowheads="1"/>
          </p:cNvSpPr>
          <p:nvPr/>
        </p:nvSpPr>
        <p:spPr bwMode="auto">
          <a:xfrm>
            <a:off x="6248400" y="895350"/>
            <a:ext cx="1339850" cy="915988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/>
          <a:lstStyle/>
          <a:p>
            <a:endParaRPr lang="zh-CN" altLang="en-US" dirty="0">
              <a:ea typeface="思源黑体" pitchFamily="34" charset="-122"/>
            </a:endParaRPr>
          </a:p>
        </p:txBody>
      </p:sp>
      <p:sp>
        <p:nvSpPr>
          <p:cNvPr id="39" name="矩形 69"/>
          <p:cNvSpPr>
            <a:spLocks noChangeArrowheads="1"/>
          </p:cNvSpPr>
          <p:nvPr/>
        </p:nvSpPr>
        <p:spPr bwMode="auto">
          <a:xfrm>
            <a:off x="7620000" y="1962150"/>
            <a:ext cx="1295400" cy="915988"/>
          </a:xfrm>
          <a:prstGeom prst="round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/>
          <a:lstStyle/>
          <a:p>
            <a:endParaRPr lang="zh-CN" altLang="en-US" dirty="0">
              <a:ea typeface="思源黑体" pitchFamily="34" charset="-122"/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7696200" y="3028950"/>
            <a:ext cx="1295400" cy="9144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28575" cap="flat" cmpd="sng" algn="ctr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圆角矩形 41"/>
          <p:cNvSpPr/>
          <p:nvPr/>
        </p:nvSpPr>
        <p:spPr bwMode="auto">
          <a:xfrm>
            <a:off x="5029200" y="895350"/>
            <a:ext cx="1143000" cy="884945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 w="28575" cap="flat" cmpd="sng" algn="ctr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9" grpId="0" animBg="1"/>
      <p:bldP spid="29" grpId="1" animBg="1"/>
      <p:bldP spid="31" grpId="0" animBg="1"/>
      <p:bldP spid="33" grpId="0" animBg="1"/>
      <p:bldP spid="33" grpId="1" animBg="1"/>
      <p:bldP spid="3" grpId="0"/>
      <p:bldP spid="48" grpId="0" animBg="1"/>
      <p:bldP spid="71" grpId="0"/>
      <p:bldP spid="38" grpId="0" animBg="1" autoUpdateAnimBg="0"/>
      <p:bldP spid="39" grpId="0" animBg="1" autoUpdateAnimBg="0"/>
      <p:bldP spid="40" grpId="0" animBg="1"/>
      <p:bldP spid="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933994" y="16437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10213" y="17223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116400" y="1200150"/>
            <a:ext cx="44462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297254" y="1340578"/>
            <a:ext cx="38843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1068773" y="18290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963516" y="17785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1017691" y="22082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1981200" y="1581150"/>
            <a:ext cx="2971800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在咳嗽打喷嚏、准备食物、饭前便后，接触动物或者处理动物粪便后，使用肥皂和自来水洗手，或使用含有酒精成分的免洗手液。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459435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勤洗手，保持手卫生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pic>
        <p:nvPicPr>
          <p:cNvPr id="11" name="Picture 2" descr="C:\Users\Administrator\Desktop\6c1a16faabe0f13947f3144c4448f0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819150"/>
            <a:ext cx="318149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3886200" y="17199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962419" y="17985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068606" y="1276350"/>
            <a:ext cx="44462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249460" y="1416778"/>
            <a:ext cx="38843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4020979" y="19052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3915722" y="18547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3969897" y="22844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4933406" y="1657350"/>
            <a:ext cx="2971800" cy="23296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咳嗽和打喷嚏时使用纸巾掩住口鼻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,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包好扔进垃圾桶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;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如果没有纸巾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,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请弯曲手肘掩盖口鼻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,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防止飞沫传播。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459435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保持良好的呼吸道卫生习惯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pic>
        <p:nvPicPr>
          <p:cNvPr id="11" name="图片 10" descr="5a97c4ad0c6c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71550"/>
            <a:ext cx="3581400" cy="3938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933994" y="16437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10213" y="17223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116400" y="1200150"/>
            <a:ext cx="74180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297254" y="1340578"/>
            <a:ext cx="70085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1068773" y="18290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963516" y="17785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1017691" y="22082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1981200" y="1581150"/>
            <a:ext cx="6096000" cy="25190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房间应每日开窗通风，上下午各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次，每次通风时间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30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分钟以上，可选择阳光充足的时段进行，保持房间内空气清新。房间应每日至少进行一次湿式清扫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,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去除污垢灰尘。用清水或清洗剂擦拭桌面、扶手、门把手、水龙头、马桶按钮等手易摸易触的物品。如需消毒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,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应尽量选择简便有效的物理方法。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459435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做好通风和清洁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933994" y="16437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10213" y="17223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116400" y="1200150"/>
            <a:ext cx="44462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297254" y="1340578"/>
            <a:ext cx="38843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1068773" y="18290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963516" y="17785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1017691" y="22082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2057400" y="1689873"/>
            <a:ext cx="2971800" cy="23296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尽量减少到封闭、空气流通差的公众场所和人员密集的地方，乘坐公交、地铁等交通工具时，建议佩戴口罩。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459435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佩戴口罩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pic>
        <p:nvPicPr>
          <p:cNvPr id="11" name="stick figure red pen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022104"/>
            <a:ext cx="2133600" cy="412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3886200" y="17199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962419" y="17985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4068606" y="1276350"/>
            <a:ext cx="44462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249460" y="1416778"/>
            <a:ext cx="38843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4020979" y="19052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3915722" y="18547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3969897" y="22844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4933406" y="1657350"/>
            <a:ext cx="2971800" cy="23296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出现发热、咳嗽等呼吸道感染症状时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,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及时到医院就诊，就诊或陪护就医时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要佩戴好医用外科口罩。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459435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出现呼吸道感染症状及时就医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pic>
        <p:nvPicPr>
          <p:cNvPr id="11" name="figure point u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200150"/>
            <a:ext cx="2362200" cy="369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933994" y="16437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10213" y="17223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116400" y="1200150"/>
            <a:ext cx="44462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297254" y="1340578"/>
            <a:ext cx="38843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1068773" y="18290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963516" y="17785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1017691" y="22082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1905000" y="1689873"/>
            <a:ext cx="3124200" cy="23775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尽量不要接触健康情况不明的家禽家畜和野生动物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尽量减少到贩卖销售活禽、野生动物的市场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,- -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旦要去 </a:t>
            </a:r>
            <a:r>
              <a:rPr lang="en-US" altLang="zh-CN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,</a:t>
            </a:r>
            <a:r>
              <a:rPr lang="zh-CN" alt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要佩戴好口罩。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459435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不要接触健康情况不明的动物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866" t="4637" r="13676" b="5341"/>
          <a:stretch>
            <a:fillRect/>
          </a:stretch>
        </p:blipFill>
        <p:spPr>
          <a:xfrm>
            <a:off x="5638800" y="1047750"/>
            <a:ext cx="2968243" cy="3493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1569897" y="655320"/>
            <a:ext cx="1543098" cy="1186440"/>
          </a:xfrm>
          <a:custGeom>
            <a:avLst/>
            <a:gdLst>
              <a:gd name="connsiteX0" fmla="*/ 868680 w 1737360"/>
              <a:gd name="connsiteY0" fmla="*/ 0 h 1335802"/>
              <a:gd name="connsiteX1" fmla="*/ 1737360 w 1737360"/>
              <a:gd name="connsiteY1" fmla="*/ 868680 h 1335802"/>
              <a:gd name="connsiteX2" fmla="*/ 1270238 w 1737360"/>
              <a:gd name="connsiteY2" fmla="*/ 1335802 h 1335802"/>
              <a:gd name="connsiteX3" fmla="*/ 1215904 w 1737360"/>
              <a:gd name="connsiteY3" fmla="*/ 1290972 h 1335802"/>
              <a:gd name="connsiteX4" fmla="*/ 868680 w 1737360"/>
              <a:gd name="connsiteY4" fmla="*/ 1184910 h 1335802"/>
              <a:gd name="connsiteX5" fmla="*/ 521456 w 1737360"/>
              <a:gd name="connsiteY5" fmla="*/ 1290972 h 1335802"/>
              <a:gd name="connsiteX6" fmla="*/ 467122 w 1737360"/>
              <a:gd name="connsiteY6" fmla="*/ 1335802 h 1335802"/>
              <a:gd name="connsiteX7" fmla="*/ 0 w 1737360"/>
              <a:gd name="connsiteY7" fmla="*/ 868680 h 1335802"/>
              <a:gd name="connsiteX8" fmla="*/ 868680 w 1737360"/>
              <a:gd name="connsiteY8" fmla="*/ 0 h 133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7360" h="1335802">
                <a:moveTo>
                  <a:pt x="868680" y="0"/>
                </a:moveTo>
                <a:lnTo>
                  <a:pt x="1737360" y="868680"/>
                </a:lnTo>
                <a:lnTo>
                  <a:pt x="1270238" y="1335802"/>
                </a:lnTo>
                <a:lnTo>
                  <a:pt x="1215904" y="1290972"/>
                </a:lnTo>
                <a:cubicBezTo>
                  <a:pt x="1116787" y="1224010"/>
                  <a:pt x="997300" y="1184910"/>
                  <a:pt x="868680" y="1184910"/>
                </a:cubicBezTo>
                <a:cubicBezTo>
                  <a:pt x="740061" y="1184910"/>
                  <a:pt x="620574" y="1224010"/>
                  <a:pt x="521456" y="1290972"/>
                </a:cubicBezTo>
                <a:lnTo>
                  <a:pt x="467122" y="1335802"/>
                </a:lnTo>
                <a:lnTo>
                  <a:pt x="0" y="868680"/>
                </a:lnTo>
                <a:lnTo>
                  <a:pt x="868680" y="0"/>
                </a:lnTo>
                <a:close/>
              </a:path>
            </a:pathLst>
          </a:custGeom>
          <a:blipFill>
            <a:blip r:embed="rId1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723901" y="1487781"/>
            <a:ext cx="1193857" cy="1543098"/>
          </a:xfrm>
          <a:custGeom>
            <a:avLst/>
            <a:gdLst>
              <a:gd name="connsiteX0" fmla="*/ 868680 w 1344153"/>
              <a:gd name="connsiteY0" fmla="*/ 0 h 1737360"/>
              <a:gd name="connsiteX1" fmla="*/ 1344153 w 1344153"/>
              <a:gd name="connsiteY1" fmla="*/ 475473 h 1737360"/>
              <a:gd name="connsiteX2" fmla="*/ 1306212 w 1344153"/>
              <a:gd name="connsiteY2" fmla="*/ 521456 h 1737360"/>
              <a:gd name="connsiteX3" fmla="*/ 1200150 w 1344153"/>
              <a:gd name="connsiteY3" fmla="*/ 868680 h 1737360"/>
              <a:gd name="connsiteX4" fmla="*/ 1306212 w 1344153"/>
              <a:gd name="connsiteY4" fmla="*/ 1215904 h 1737360"/>
              <a:gd name="connsiteX5" fmla="*/ 1344153 w 1344153"/>
              <a:gd name="connsiteY5" fmla="*/ 1261888 h 1737360"/>
              <a:gd name="connsiteX6" fmla="*/ 868680 w 1344153"/>
              <a:gd name="connsiteY6" fmla="*/ 1737360 h 1737360"/>
              <a:gd name="connsiteX7" fmla="*/ 0 w 1344153"/>
              <a:gd name="connsiteY7" fmla="*/ 868680 h 1737360"/>
              <a:gd name="connsiteX8" fmla="*/ 868680 w 1344153"/>
              <a:gd name="connsiteY8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53" h="1737360">
                <a:moveTo>
                  <a:pt x="868680" y="0"/>
                </a:moveTo>
                <a:lnTo>
                  <a:pt x="1344153" y="475473"/>
                </a:lnTo>
                <a:lnTo>
                  <a:pt x="1306212" y="521456"/>
                </a:lnTo>
                <a:cubicBezTo>
                  <a:pt x="1239250" y="620574"/>
                  <a:pt x="1200150" y="740061"/>
                  <a:pt x="1200150" y="868680"/>
                </a:cubicBezTo>
                <a:cubicBezTo>
                  <a:pt x="1200150" y="997300"/>
                  <a:pt x="1239250" y="1116787"/>
                  <a:pt x="1306212" y="1215904"/>
                </a:cubicBezTo>
                <a:lnTo>
                  <a:pt x="1344153" y="1261888"/>
                </a:lnTo>
                <a:lnTo>
                  <a:pt x="868680" y="1737360"/>
                </a:lnTo>
                <a:lnTo>
                  <a:pt x="0" y="868680"/>
                </a:lnTo>
                <a:lnTo>
                  <a:pt x="86868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2796547" y="1487781"/>
            <a:ext cx="1193857" cy="1543098"/>
          </a:xfrm>
          <a:custGeom>
            <a:avLst/>
            <a:gdLst>
              <a:gd name="connsiteX0" fmla="*/ 475472 w 1344152"/>
              <a:gd name="connsiteY0" fmla="*/ 0 h 1737360"/>
              <a:gd name="connsiteX1" fmla="*/ 1344152 w 1344152"/>
              <a:gd name="connsiteY1" fmla="*/ 868680 h 1737360"/>
              <a:gd name="connsiteX2" fmla="*/ 475472 w 1344152"/>
              <a:gd name="connsiteY2" fmla="*/ 1737360 h 1737360"/>
              <a:gd name="connsiteX3" fmla="*/ 0 w 1344152"/>
              <a:gd name="connsiteY3" fmla="*/ 1261888 h 1737360"/>
              <a:gd name="connsiteX4" fmla="*/ 37940 w 1344152"/>
              <a:gd name="connsiteY4" fmla="*/ 1215904 h 1737360"/>
              <a:gd name="connsiteX5" fmla="*/ 144002 w 1344152"/>
              <a:gd name="connsiteY5" fmla="*/ 868680 h 1737360"/>
              <a:gd name="connsiteX6" fmla="*/ 37940 w 1344152"/>
              <a:gd name="connsiteY6" fmla="*/ 521456 h 1737360"/>
              <a:gd name="connsiteX7" fmla="*/ 0 w 1344152"/>
              <a:gd name="connsiteY7" fmla="*/ 475473 h 1737360"/>
              <a:gd name="connsiteX8" fmla="*/ 475472 w 1344152"/>
              <a:gd name="connsiteY8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52" h="1737360">
                <a:moveTo>
                  <a:pt x="475472" y="0"/>
                </a:moveTo>
                <a:lnTo>
                  <a:pt x="1344152" y="868680"/>
                </a:lnTo>
                <a:lnTo>
                  <a:pt x="475472" y="1737360"/>
                </a:lnTo>
                <a:lnTo>
                  <a:pt x="0" y="1261888"/>
                </a:lnTo>
                <a:lnTo>
                  <a:pt x="37940" y="1215904"/>
                </a:lnTo>
                <a:cubicBezTo>
                  <a:pt x="104902" y="1116787"/>
                  <a:pt x="144002" y="997300"/>
                  <a:pt x="144002" y="868680"/>
                </a:cubicBezTo>
                <a:cubicBezTo>
                  <a:pt x="144002" y="740061"/>
                  <a:pt x="104902" y="620574"/>
                  <a:pt x="37940" y="521456"/>
                </a:cubicBezTo>
                <a:lnTo>
                  <a:pt x="0" y="475473"/>
                </a:lnTo>
                <a:lnTo>
                  <a:pt x="475472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1569897" y="2676900"/>
            <a:ext cx="1543098" cy="1186440"/>
          </a:xfrm>
          <a:custGeom>
            <a:avLst/>
            <a:gdLst>
              <a:gd name="connsiteX0" fmla="*/ 467122 w 1737360"/>
              <a:gd name="connsiteY0" fmla="*/ 0 h 1335802"/>
              <a:gd name="connsiteX1" fmla="*/ 521456 w 1737360"/>
              <a:gd name="connsiteY1" fmla="*/ 44830 h 1335802"/>
              <a:gd name="connsiteX2" fmla="*/ 868680 w 1737360"/>
              <a:gd name="connsiteY2" fmla="*/ 150892 h 1335802"/>
              <a:gd name="connsiteX3" fmla="*/ 1215904 w 1737360"/>
              <a:gd name="connsiteY3" fmla="*/ 44830 h 1335802"/>
              <a:gd name="connsiteX4" fmla="*/ 1270238 w 1737360"/>
              <a:gd name="connsiteY4" fmla="*/ 0 h 1335802"/>
              <a:gd name="connsiteX5" fmla="*/ 1737360 w 1737360"/>
              <a:gd name="connsiteY5" fmla="*/ 467122 h 1335802"/>
              <a:gd name="connsiteX6" fmla="*/ 868680 w 1737360"/>
              <a:gd name="connsiteY6" fmla="*/ 1335802 h 1335802"/>
              <a:gd name="connsiteX7" fmla="*/ 0 w 1737360"/>
              <a:gd name="connsiteY7" fmla="*/ 467122 h 1335802"/>
              <a:gd name="connsiteX8" fmla="*/ 467122 w 1737360"/>
              <a:gd name="connsiteY8" fmla="*/ 0 h 133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7360" h="1335802">
                <a:moveTo>
                  <a:pt x="467122" y="0"/>
                </a:moveTo>
                <a:lnTo>
                  <a:pt x="521456" y="44830"/>
                </a:lnTo>
                <a:cubicBezTo>
                  <a:pt x="620574" y="111792"/>
                  <a:pt x="740061" y="150892"/>
                  <a:pt x="868680" y="150892"/>
                </a:cubicBezTo>
                <a:cubicBezTo>
                  <a:pt x="997300" y="150892"/>
                  <a:pt x="1116787" y="111792"/>
                  <a:pt x="1215904" y="44830"/>
                </a:cubicBezTo>
                <a:lnTo>
                  <a:pt x="1270238" y="0"/>
                </a:lnTo>
                <a:lnTo>
                  <a:pt x="1737360" y="467122"/>
                </a:lnTo>
                <a:lnTo>
                  <a:pt x="868680" y="1335802"/>
                </a:lnTo>
                <a:lnTo>
                  <a:pt x="0" y="467122"/>
                </a:lnTo>
                <a:lnTo>
                  <a:pt x="467122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886346" y="1802891"/>
            <a:ext cx="910201" cy="910201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63471" y="1925421"/>
            <a:ext cx="932129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思源黑体" pitchFamily="34" charset="-122"/>
                <a:ea typeface="思源黑体" pitchFamily="34" charset="-122"/>
              </a:rPr>
              <a:t>03</a:t>
            </a:r>
            <a:endParaRPr lang="zh-CN" altLang="en-US" sz="3600" b="1" dirty="0">
              <a:solidFill>
                <a:schemeClr val="bg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191000" y="1733550"/>
            <a:ext cx="4953000" cy="17543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zh-CN" altLang="en-US" sz="5400" b="1" dirty="0" smtClea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89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" pitchFamily="34" charset="-122"/>
                <a:ea typeface="思源黑体" pitchFamily="34" charset="-122"/>
                <a:sym typeface="+mn-ea"/>
              </a:rPr>
              <a:t>新型冠状病毒防护</a:t>
            </a:r>
            <a:r>
              <a:rPr lang="en-US" altLang="zh-CN" sz="5400" b="1" dirty="0" smtClea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89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" pitchFamily="34" charset="-122"/>
                <a:ea typeface="思源黑体" pitchFamily="34" charset="-122"/>
                <a:sym typeface="+mn-ea"/>
              </a:rPr>
              <a:t>-</a:t>
            </a:r>
            <a:r>
              <a:rPr lang="zh-CN" altLang="en-US" sz="5400" b="1" dirty="0" smtClea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89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" pitchFamily="34" charset="-122"/>
                <a:ea typeface="思源黑体" pitchFamily="34" charset="-122"/>
                <a:sym typeface="+mn-ea"/>
              </a:rPr>
              <a:t>正确洗手</a:t>
            </a:r>
            <a:endParaRPr lang="zh-CN" altLang="en-US" sz="5400" b="1" dirty="0" smtClean="0">
              <a:gradFill flip="none" rotWithShape="1"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189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思源黑体" pitchFamily="34" charset="-122"/>
              <a:ea typeface="思源黑体" pitchFamily="34" charset="-122"/>
              <a:sym typeface="+mn-ea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23900" y="2857191"/>
            <a:ext cx="474100" cy="474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774320" y="4602480"/>
            <a:ext cx="376828" cy="3768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282325" y="4263262"/>
            <a:ext cx="489374" cy="48937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7085355" y="4134613"/>
            <a:ext cx="302375" cy="302375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90000"/>
                </a:srgbClr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8475784" y="4400550"/>
            <a:ext cx="257708" cy="25770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281776" y="4328708"/>
            <a:ext cx="401601" cy="401601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71398" y="3612080"/>
            <a:ext cx="305403" cy="3054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354164" y="4585528"/>
            <a:ext cx="289560" cy="289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610357" y="3496246"/>
            <a:ext cx="289560" cy="289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717574" y="3745230"/>
            <a:ext cx="350520" cy="3505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654811" y="3210479"/>
            <a:ext cx="401601" cy="401601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042954" y="3404806"/>
            <a:ext cx="350520" cy="3505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614430" y="2812868"/>
            <a:ext cx="289560" cy="289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261534" y="3927793"/>
            <a:ext cx="302375" cy="302375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42" grpId="0" build="allAtOnce"/>
      <p:bldP spid="44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438400" y="438150"/>
            <a:ext cx="4114800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什么时候需要洗手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6504" y="1440656"/>
            <a:ext cx="4667250" cy="2839239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人流密集的公共场所，与陌生人肢体接触后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接触过公共物品，如电梯扶手、按钮、公用电话后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户外运动、玩耍后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超市或商场购物后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接触钱币后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佩戴隐形眼镜前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吃药、往伤口上涂抹药物之前</a:t>
            </a: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抱孩子、喂孩子食物前，处理婴儿粪便后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547123" y="1440656"/>
            <a:ext cx="3145631" cy="1800493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护理患者后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准备食物的前中后时间都需要 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用餐前，上卫生间后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r>
              <a:rPr lang="zh-CN" alt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当手脏了时</a:t>
            </a:r>
            <a:endParaRPr lang="en-US" altLang="zh-CN" sz="15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l"/>
              <a:defRPr/>
            </a:pPr>
            <a:endParaRPr lang="zh-CN" altLang="en-US" sz="15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9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417794" y="17961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494013" y="18747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600200" y="1352550"/>
            <a:ext cx="64770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781054" y="1492978"/>
            <a:ext cx="61437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1552573" y="19814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1447316" y="19309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1501491" y="23606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2465000" y="1581150"/>
            <a:ext cx="5231200" cy="265457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►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在流动水下，使双手充分淋湿。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►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 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取适量洗手液或肥皂，均匀涂抹至整个手掌、手背、手指和指缝。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►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3 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双手掌心搓摩。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►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4 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右掌心覆盖左手背，十指交叉，反之亦然。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►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5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双手掌心相对，十指交叉。    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►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6 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指背叠于另一手掌心十指相扣。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459435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学会正确的洗手方法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417794" y="17961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494013" y="18747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600200" y="1352550"/>
            <a:ext cx="64770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781054" y="1492978"/>
            <a:ext cx="61437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1552573" y="19814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1447316" y="19309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1501491" y="23606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2465000" y="1581150"/>
            <a:ext cx="5231200" cy="261622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►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7 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右手握左手大拇指，旋转搓摩，反之亦然。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►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8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右手五指并拢于左掌心，正反方向旋转搓摩，反之亦然。       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►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9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用水清洗双手。    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►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10 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用干净的纸巾或毛巾擦干。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►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11 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用干净的纸巾或毛巾垫着关水龙头，或者捧清水将水龙头冲洗干净再关闭水龙头。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459435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学会正确的洗手方法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638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2" name="矩形 41"/>
          <p:cNvSpPr/>
          <p:nvPr/>
        </p:nvSpPr>
        <p:spPr>
          <a:xfrm>
            <a:off x="0" y="4953000"/>
            <a:ext cx="9144000" cy="209550"/>
          </a:xfrm>
          <a:custGeom>
            <a:avLst/>
            <a:gdLst>
              <a:gd name="connsiteX0" fmla="*/ 0 w 12195175"/>
              <a:gd name="connsiteY0" fmla="*/ 0 h 2204864"/>
              <a:gd name="connsiteX1" fmla="*/ 12195175 w 12195175"/>
              <a:gd name="connsiteY1" fmla="*/ 0 h 2204864"/>
              <a:gd name="connsiteX2" fmla="*/ 12195175 w 12195175"/>
              <a:gd name="connsiteY2" fmla="*/ 2204864 h 2204864"/>
              <a:gd name="connsiteX3" fmla="*/ 0 w 12195175"/>
              <a:gd name="connsiteY3" fmla="*/ 2204864 h 2204864"/>
              <a:gd name="connsiteX4" fmla="*/ 0 w 12195175"/>
              <a:gd name="connsiteY4" fmla="*/ 0 h 2204864"/>
              <a:gd name="connsiteX0-1" fmla="*/ 0 w 12195175"/>
              <a:gd name="connsiteY0-2" fmla="*/ 4018 h 2208882"/>
              <a:gd name="connsiteX1-3" fmla="*/ 5976651 w 12195175"/>
              <a:gd name="connsiteY1-4" fmla="*/ 0 h 2208882"/>
              <a:gd name="connsiteX2-5" fmla="*/ 12195175 w 12195175"/>
              <a:gd name="connsiteY2-6" fmla="*/ 4018 h 2208882"/>
              <a:gd name="connsiteX3-7" fmla="*/ 12195175 w 12195175"/>
              <a:gd name="connsiteY3-8" fmla="*/ 2208882 h 2208882"/>
              <a:gd name="connsiteX4-9" fmla="*/ 0 w 12195175"/>
              <a:gd name="connsiteY4-10" fmla="*/ 2208882 h 2208882"/>
              <a:gd name="connsiteX5" fmla="*/ 0 w 12195175"/>
              <a:gd name="connsiteY5" fmla="*/ 4018 h 2208882"/>
              <a:gd name="connsiteX0-11" fmla="*/ 0 w 12195175"/>
              <a:gd name="connsiteY0-12" fmla="*/ 6772 h 2211636"/>
              <a:gd name="connsiteX1-13" fmla="*/ 5976651 w 12195175"/>
              <a:gd name="connsiteY1-14" fmla="*/ 2754 h 2211636"/>
              <a:gd name="connsiteX2-15" fmla="*/ 6221776 w 12195175"/>
              <a:gd name="connsiteY2-16" fmla="*/ 0 h 2211636"/>
              <a:gd name="connsiteX3-17" fmla="*/ 12195175 w 12195175"/>
              <a:gd name="connsiteY3-18" fmla="*/ 6772 h 2211636"/>
              <a:gd name="connsiteX4-19" fmla="*/ 12195175 w 12195175"/>
              <a:gd name="connsiteY4-20" fmla="*/ 2211636 h 2211636"/>
              <a:gd name="connsiteX5-21" fmla="*/ 0 w 12195175"/>
              <a:gd name="connsiteY5-22" fmla="*/ 2211636 h 2211636"/>
              <a:gd name="connsiteX6" fmla="*/ 0 w 12195175"/>
              <a:gd name="connsiteY6" fmla="*/ 6772 h 2211636"/>
              <a:gd name="connsiteX0-23" fmla="*/ 0 w 12195175"/>
              <a:gd name="connsiteY0-24" fmla="*/ 6772 h 2211636"/>
              <a:gd name="connsiteX1-25" fmla="*/ 5976651 w 12195175"/>
              <a:gd name="connsiteY1-26" fmla="*/ 2754 h 2211636"/>
              <a:gd name="connsiteX2-27" fmla="*/ 6089573 w 12195175"/>
              <a:gd name="connsiteY2-28" fmla="*/ 0 h 2211636"/>
              <a:gd name="connsiteX3-29" fmla="*/ 6221776 w 12195175"/>
              <a:gd name="connsiteY3-30" fmla="*/ 0 h 2211636"/>
              <a:gd name="connsiteX4-31" fmla="*/ 12195175 w 12195175"/>
              <a:gd name="connsiteY4-32" fmla="*/ 6772 h 2211636"/>
              <a:gd name="connsiteX5-33" fmla="*/ 12195175 w 12195175"/>
              <a:gd name="connsiteY5-34" fmla="*/ 2211636 h 2211636"/>
              <a:gd name="connsiteX6-35" fmla="*/ 0 w 12195175"/>
              <a:gd name="connsiteY6-36" fmla="*/ 2211636 h 2211636"/>
              <a:gd name="connsiteX7" fmla="*/ 0 w 12195175"/>
              <a:gd name="connsiteY7" fmla="*/ 6772 h 2211636"/>
              <a:gd name="connsiteX0-37" fmla="*/ 0 w 12195175"/>
              <a:gd name="connsiteY0-38" fmla="*/ 6772 h 2211636"/>
              <a:gd name="connsiteX1-39" fmla="*/ 5976651 w 12195175"/>
              <a:gd name="connsiteY1-40" fmla="*/ 2754 h 2211636"/>
              <a:gd name="connsiteX2-41" fmla="*/ 6108853 w 12195175"/>
              <a:gd name="connsiteY2-42" fmla="*/ 231354 h 2211636"/>
              <a:gd name="connsiteX3-43" fmla="*/ 6221776 w 12195175"/>
              <a:gd name="connsiteY3-44" fmla="*/ 0 h 2211636"/>
              <a:gd name="connsiteX4-45" fmla="*/ 12195175 w 12195175"/>
              <a:gd name="connsiteY4-46" fmla="*/ 6772 h 2211636"/>
              <a:gd name="connsiteX5-47" fmla="*/ 12195175 w 12195175"/>
              <a:gd name="connsiteY5-48" fmla="*/ 2211636 h 2211636"/>
              <a:gd name="connsiteX6-49" fmla="*/ 0 w 12195175"/>
              <a:gd name="connsiteY6-50" fmla="*/ 2211636 h 2211636"/>
              <a:gd name="connsiteX7-51" fmla="*/ 0 w 12195175"/>
              <a:gd name="connsiteY7-52" fmla="*/ 6772 h 2211636"/>
              <a:gd name="connsiteX0-53" fmla="*/ 0 w 12195175"/>
              <a:gd name="connsiteY0-54" fmla="*/ 6772 h 2211636"/>
              <a:gd name="connsiteX1-55" fmla="*/ 5976651 w 12195175"/>
              <a:gd name="connsiteY1-56" fmla="*/ 2754 h 2211636"/>
              <a:gd name="connsiteX2-57" fmla="*/ 6095082 w 12195175"/>
              <a:gd name="connsiteY2-58" fmla="*/ 236862 h 2211636"/>
              <a:gd name="connsiteX3-59" fmla="*/ 6221776 w 12195175"/>
              <a:gd name="connsiteY3-60" fmla="*/ 0 h 2211636"/>
              <a:gd name="connsiteX4-61" fmla="*/ 12195175 w 12195175"/>
              <a:gd name="connsiteY4-62" fmla="*/ 6772 h 2211636"/>
              <a:gd name="connsiteX5-63" fmla="*/ 12195175 w 12195175"/>
              <a:gd name="connsiteY5-64" fmla="*/ 2211636 h 2211636"/>
              <a:gd name="connsiteX6-65" fmla="*/ 0 w 12195175"/>
              <a:gd name="connsiteY6-66" fmla="*/ 2211636 h 2211636"/>
              <a:gd name="connsiteX7-67" fmla="*/ 0 w 12195175"/>
              <a:gd name="connsiteY7-68" fmla="*/ 6772 h 2211636"/>
              <a:gd name="connsiteX0-69" fmla="*/ 0 w 12195175"/>
              <a:gd name="connsiteY0-70" fmla="*/ 6772 h 2211636"/>
              <a:gd name="connsiteX1-71" fmla="*/ 5976651 w 12195175"/>
              <a:gd name="connsiteY1-72" fmla="*/ 2754 h 2211636"/>
              <a:gd name="connsiteX2-73" fmla="*/ 6095082 w 12195175"/>
              <a:gd name="connsiteY2-74" fmla="*/ 489528 h 2211636"/>
              <a:gd name="connsiteX3-75" fmla="*/ 6221776 w 12195175"/>
              <a:gd name="connsiteY3-76" fmla="*/ 0 h 2211636"/>
              <a:gd name="connsiteX4-77" fmla="*/ 12195175 w 12195175"/>
              <a:gd name="connsiteY4-78" fmla="*/ 6772 h 2211636"/>
              <a:gd name="connsiteX5-79" fmla="*/ 12195175 w 12195175"/>
              <a:gd name="connsiteY5-80" fmla="*/ 2211636 h 2211636"/>
              <a:gd name="connsiteX6-81" fmla="*/ 0 w 12195175"/>
              <a:gd name="connsiteY6-82" fmla="*/ 2211636 h 2211636"/>
              <a:gd name="connsiteX7-83" fmla="*/ 0 w 12195175"/>
              <a:gd name="connsiteY7-84" fmla="*/ 6772 h 22116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195175" h="2211636">
                <a:moveTo>
                  <a:pt x="0" y="6772"/>
                </a:moveTo>
                <a:lnTo>
                  <a:pt x="5976651" y="2754"/>
                </a:lnTo>
                <a:lnTo>
                  <a:pt x="6095082" y="489528"/>
                </a:lnTo>
                <a:lnTo>
                  <a:pt x="6221776" y="0"/>
                </a:lnTo>
                <a:lnTo>
                  <a:pt x="12195175" y="6772"/>
                </a:lnTo>
                <a:lnTo>
                  <a:pt x="12195175" y="2211636"/>
                </a:lnTo>
                <a:lnTo>
                  <a:pt x="0" y="2211636"/>
                </a:lnTo>
                <a:lnTo>
                  <a:pt x="0" y="67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Bold" pitchFamily="34" charset="-122"/>
              <a:ea typeface="思源黑体 CN Bold" pitchFamily="34" charset="-122"/>
            </a:endParaRPr>
          </a:p>
        </p:txBody>
      </p:sp>
      <p:grpSp>
        <p:nvGrpSpPr>
          <p:cNvPr id="2" name="组合 66"/>
          <p:cNvGrpSpPr/>
          <p:nvPr/>
        </p:nvGrpSpPr>
        <p:grpSpPr>
          <a:xfrm>
            <a:off x="1022477" y="1255135"/>
            <a:ext cx="7092823" cy="3260831"/>
            <a:chOff x="1363302" y="1365525"/>
            <a:chExt cx="9457097" cy="4347774"/>
          </a:xfrm>
        </p:grpSpPr>
        <p:sp>
          <p:nvSpPr>
            <p:cNvPr id="68" name="圆角矩形 67"/>
            <p:cNvSpPr/>
            <p:nvPr/>
          </p:nvSpPr>
          <p:spPr>
            <a:xfrm>
              <a:off x="1394459" y="1380931"/>
              <a:ext cx="9402129" cy="4312638"/>
            </a:xfrm>
            <a:prstGeom prst="roundRect">
              <a:avLst>
                <a:gd name="adj" fmla="val 7029"/>
              </a:avLst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69" name="圆角矩形 68"/>
            <p:cNvSpPr/>
            <p:nvPr/>
          </p:nvSpPr>
          <p:spPr>
            <a:xfrm>
              <a:off x="1363302" y="1365525"/>
              <a:ext cx="9457097" cy="4347774"/>
            </a:xfrm>
            <a:prstGeom prst="roundRect">
              <a:avLst>
                <a:gd name="adj" fmla="val 7380"/>
              </a:avLst>
            </a:prstGeom>
            <a:noFill/>
            <a:ln w="254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grpSp>
        <p:nvGrpSpPr>
          <p:cNvPr id="3" name="组合 6"/>
          <p:cNvGrpSpPr/>
          <p:nvPr/>
        </p:nvGrpSpPr>
        <p:grpSpPr>
          <a:xfrm>
            <a:off x="5991121" y="3850088"/>
            <a:ext cx="1091866" cy="1091864"/>
            <a:chOff x="4881965" y="2278250"/>
            <a:chExt cx="2169764" cy="2169764"/>
          </a:xfrm>
        </p:grpSpPr>
        <p:sp>
          <p:nvSpPr>
            <p:cNvPr id="8" name="椭圆 7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grpSp>
        <p:nvGrpSpPr>
          <p:cNvPr id="4" name="组合 10"/>
          <p:cNvGrpSpPr/>
          <p:nvPr/>
        </p:nvGrpSpPr>
        <p:grpSpPr>
          <a:xfrm>
            <a:off x="7182664" y="3495675"/>
            <a:ext cx="1398818" cy="1398816"/>
            <a:chOff x="4881965" y="2278252"/>
            <a:chExt cx="2169764" cy="2169765"/>
          </a:xfrm>
        </p:grpSpPr>
        <p:sp>
          <p:nvSpPr>
            <p:cNvPr id="12" name="椭圆 11"/>
            <p:cNvSpPr/>
            <p:nvPr/>
          </p:nvSpPr>
          <p:spPr>
            <a:xfrm>
              <a:off x="4881965" y="2278252"/>
              <a:ext cx="2169764" cy="216976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sp>
        <p:nvSpPr>
          <p:cNvPr id="70" name="TextBox 9"/>
          <p:cNvSpPr txBox="1"/>
          <p:nvPr/>
        </p:nvSpPr>
        <p:spPr>
          <a:xfrm>
            <a:off x="2286000" y="1463285"/>
            <a:ext cx="5410200" cy="173037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latin typeface="思源黑体 CN Bold" pitchFamily="34" charset="-122"/>
                <a:ea typeface="思源黑体 CN Bold" pitchFamily="34" charset="-122"/>
                <a:cs typeface="阿里巴巴普惠体 M" panose="00020600040101010101" pitchFamily="18" charset="-122"/>
              </a:rPr>
              <a:t>目前已经进入疫情防控的关键时期！</a:t>
            </a:r>
            <a:endParaRPr lang="zh-CN" altLang="en-US" sz="2400" dirty="0" smtClean="0">
              <a:latin typeface="思源黑体 CN Bold" pitchFamily="34" charset="-122"/>
              <a:ea typeface="思源黑体 CN Bold" pitchFamily="34" charset="-122"/>
              <a:cs typeface="阿里巴巴普惠体 M" panose="00020600040101010101" pitchFamily="18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latin typeface="思源黑体 CN Bold" pitchFamily="34" charset="-122"/>
                <a:ea typeface="思源黑体 CN Bold" pitchFamily="34" charset="-122"/>
                <a:cs typeface="阿里巴巴普惠体 M" panose="00020600040101010101" pitchFamily="18" charset="-122"/>
              </a:rPr>
              <a:t>幼儿园要认真落实疫情防控工作，本文梳理出各种方法，请对照自查落实，实现复工复产的全方位、全流程、全覆盖管理，不留盲区和死角，坚决打赢疫情防控攻坚战！</a:t>
            </a:r>
            <a:endParaRPr lang="zh-CN" altLang="en-US" sz="1600" dirty="0">
              <a:latin typeface="思源黑体 CN Bold" pitchFamily="34" charset="-122"/>
              <a:ea typeface="思源黑体 CN Bold" pitchFamily="34" charset="-122"/>
              <a:cs typeface="阿里巴巴普惠体 M" panose="00020600040101010101" pitchFamily="18" charset="-122"/>
            </a:endParaRPr>
          </a:p>
        </p:txBody>
      </p:sp>
      <p:grpSp>
        <p:nvGrpSpPr>
          <p:cNvPr id="5" name="组合 55"/>
          <p:cNvGrpSpPr/>
          <p:nvPr/>
        </p:nvGrpSpPr>
        <p:grpSpPr>
          <a:xfrm>
            <a:off x="1961535" y="660772"/>
            <a:ext cx="504942" cy="504942"/>
            <a:chOff x="4881965" y="2278250"/>
            <a:chExt cx="2169764" cy="2169764"/>
          </a:xfrm>
        </p:grpSpPr>
        <p:sp>
          <p:nvSpPr>
            <p:cNvPr id="57" name="椭圆 56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59" name="椭圆 58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C65885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grpSp>
        <p:nvGrpSpPr>
          <p:cNvPr id="6" name="组合 59"/>
          <p:cNvGrpSpPr/>
          <p:nvPr/>
        </p:nvGrpSpPr>
        <p:grpSpPr>
          <a:xfrm>
            <a:off x="1821421" y="326610"/>
            <a:ext cx="362156" cy="362156"/>
            <a:chOff x="4881965" y="2278250"/>
            <a:chExt cx="2169764" cy="2169764"/>
          </a:xfrm>
        </p:grpSpPr>
        <p:sp>
          <p:nvSpPr>
            <p:cNvPr id="61" name="椭圆 60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62" name="椭圆 61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00AF92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grpSp>
        <p:nvGrpSpPr>
          <p:cNvPr id="7" name="组合 63"/>
          <p:cNvGrpSpPr/>
          <p:nvPr/>
        </p:nvGrpSpPr>
        <p:grpSpPr>
          <a:xfrm>
            <a:off x="398801" y="1767459"/>
            <a:ext cx="504942" cy="504942"/>
            <a:chOff x="4881965" y="2278250"/>
            <a:chExt cx="2169764" cy="2169764"/>
          </a:xfrm>
        </p:grpSpPr>
        <p:sp>
          <p:nvSpPr>
            <p:cNvPr id="65" name="椭圆 64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FFB850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grpSp>
        <p:nvGrpSpPr>
          <p:cNvPr id="11" name="组合 71"/>
          <p:cNvGrpSpPr/>
          <p:nvPr/>
        </p:nvGrpSpPr>
        <p:grpSpPr>
          <a:xfrm>
            <a:off x="944222" y="2031154"/>
            <a:ext cx="341372" cy="341372"/>
            <a:chOff x="4881965" y="2278250"/>
            <a:chExt cx="2169764" cy="2169764"/>
          </a:xfrm>
        </p:grpSpPr>
        <p:sp>
          <p:nvSpPr>
            <p:cNvPr id="73" name="椭圆 72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75" name="椭圆 74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01ACBE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grpSp>
        <p:nvGrpSpPr>
          <p:cNvPr id="15" name="组合 75"/>
          <p:cNvGrpSpPr/>
          <p:nvPr/>
        </p:nvGrpSpPr>
        <p:grpSpPr>
          <a:xfrm>
            <a:off x="5220072" y="4009704"/>
            <a:ext cx="504942" cy="504942"/>
            <a:chOff x="4881965" y="2278250"/>
            <a:chExt cx="2169764" cy="2169764"/>
          </a:xfrm>
        </p:grpSpPr>
        <p:sp>
          <p:nvSpPr>
            <p:cNvPr id="77" name="椭圆 76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E87071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grpSp>
        <p:nvGrpSpPr>
          <p:cNvPr id="16" name="组合 79"/>
          <p:cNvGrpSpPr/>
          <p:nvPr/>
        </p:nvGrpSpPr>
        <p:grpSpPr>
          <a:xfrm>
            <a:off x="5774290" y="3708338"/>
            <a:ext cx="341372" cy="341372"/>
            <a:chOff x="4881965" y="2278250"/>
            <a:chExt cx="2169764" cy="2169764"/>
          </a:xfrm>
        </p:grpSpPr>
        <p:sp>
          <p:nvSpPr>
            <p:cNvPr id="84" name="椭圆 83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86" name="椭圆 85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FFB850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grpSp>
        <p:nvGrpSpPr>
          <p:cNvPr id="17" name="组合 86"/>
          <p:cNvGrpSpPr/>
          <p:nvPr/>
        </p:nvGrpSpPr>
        <p:grpSpPr>
          <a:xfrm>
            <a:off x="7978082" y="3271365"/>
            <a:ext cx="341372" cy="341372"/>
            <a:chOff x="4881965" y="2278250"/>
            <a:chExt cx="2169764" cy="2169764"/>
          </a:xfrm>
        </p:grpSpPr>
        <p:sp>
          <p:nvSpPr>
            <p:cNvPr id="88" name="椭圆 87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90" name="椭圆 89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C65885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grpSp>
        <p:nvGrpSpPr>
          <p:cNvPr id="18" name="组合 90"/>
          <p:cNvGrpSpPr/>
          <p:nvPr/>
        </p:nvGrpSpPr>
        <p:grpSpPr>
          <a:xfrm>
            <a:off x="8386606" y="3528273"/>
            <a:ext cx="504942" cy="504942"/>
            <a:chOff x="4881965" y="2278250"/>
            <a:chExt cx="2169764" cy="2169764"/>
          </a:xfrm>
        </p:grpSpPr>
        <p:sp>
          <p:nvSpPr>
            <p:cNvPr id="92" name="椭圆 91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94" name="椭圆 93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FFB850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grpSp>
        <p:nvGrpSpPr>
          <p:cNvPr id="19" name="组合 94"/>
          <p:cNvGrpSpPr/>
          <p:nvPr/>
        </p:nvGrpSpPr>
        <p:grpSpPr>
          <a:xfrm>
            <a:off x="4812020" y="3864082"/>
            <a:ext cx="293380" cy="293380"/>
            <a:chOff x="4881965" y="2278250"/>
            <a:chExt cx="2169764" cy="2169764"/>
          </a:xfrm>
        </p:grpSpPr>
        <p:sp>
          <p:nvSpPr>
            <p:cNvPr id="96" name="椭圆 95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01ACBE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grpSp>
        <p:nvGrpSpPr>
          <p:cNvPr id="20" name="组合 98"/>
          <p:cNvGrpSpPr/>
          <p:nvPr/>
        </p:nvGrpSpPr>
        <p:grpSpPr>
          <a:xfrm>
            <a:off x="6851398" y="3735906"/>
            <a:ext cx="380418" cy="380418"/>
            <a:chOff x="4881965" y="2278250"/>
            <a:chExt cx="2169764" cy="2169764"/>
          </a:xfrm>
        </p:grpSpPr>
        <p:sp>
          <p:nvSpPr>
            <p:cNvPr id="100" name="椭圆 99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00AF92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grpSp>
        <p:nvGrpSpPr>
          <p:cNvPr id="21" name="组合 102"/>
          <p:cNvGrpSpPr/>
          <p:nvPr/>
        </p:nvGrpSpPr>
        <p:grpSpPr>
          <a:xfrm>
            <a:off x="7085126" y="4510179"/>
            <a:ext cx="293380" cy="293380"/>
            <a:chOff x="4881965" y="2278250"/>
            <a:chExt cx="2169764" cy="2169764"/>
          </a:xfrm>
        </p:grpSpPr>
        <p:sp>
          <p:nvSpPr>
            <p:cNvPr id="104" name="椭圆 103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105" name="椭圆 104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01ACBE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grpSp>
        <p:nvGrpSpPr>
          <p:cNvPr id="22" name="组合 1"/>
          <p:cNvGrpSpPr/>
          <p:nvPr/>
        </p:nvGrpSpPr>
        <p:grpSpPr>
          <a:xfrm>
            <a:off x="435525" y="393380"/>
            <a:ext cx="1606872" cy="1606870"/>
            <a:chOff x="435525" y="393380"/>
            <a:chExt cx="1606872" cy="1606870"/>
          </a:xfrm>
        </p:grpSpPr>
        <p:grpSp>
          <p:nvGrpSpPr>
            <p:cNvPr id="23" name="组合 32"/>
            <p:cNvGrpSpPr/>
            <p:nvPr/>
          </p:nvGrpSpPr>
          <p:grpSpPr>
            <a:xfrm>
              <a:off x="435525" y="393380"/>
              <a:ext cx="1606872" cy="1606870"/>
              <a:chOff x="4881965" y="2278252"/>
              <a:chExt cx="2169764" cy="2169765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4881965" y="2278252"/>
                <a:ext cx="2169764" cy="216976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0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思源黑体 CN Bold" pitchFamily="34" charset="-122"/>
                  <a:ea typeface="思源黑体 CN Bold" pitchFamily="34" charset="-122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5129454" y="2525739"/>
                <a:ext cx="1674786" cy="167478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思源黑体 CN Bold" pitchFamily="34" charset="-122"/>
                  <a:ea typeface="思源黑体 CN Bold" pitchFamily="34" charset="-122"/>
                </a:endParaRPr>
              </a:p>
            </p:txBody>
          </p:sp>
          <p:sp>
            <p:nvSpPr>
              <p:cNvPr id="36" name="椭圆 35"/>
              <p:cNvSpPr/>
              <p:nvPr/>
            </p:nvSpPr>
            <p:spPr>
              <a:xfrm>
                <a:off x="5342179" y="2738464"/>
                <a:ext cx="1249336" cy="1249336"/>
              </a:xfrm>
              <a:prstGeom prst="ellipse">
                <a:avLst/>
              </a:prstGeom>
              <a:solidFill>
                <a:srgbClr val="C00000"/>
              </a:solidFill>
              <a:ln w="19050">
                <a:gradFill flip="none" rotWithShape="1">
                  <a:gsLst>
                    <a:gs pos="0">
                      <a:schemeClr val="bg1">
                        <a:lumMod val="60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思源黑体 CN Bold" pitchFamily="34" charset="-122"/>
                  <a:ea typeface="思源黑体 CN Bold" pitchFamily="34" charset="-122"/>
                </a:endParaRPr>
              </a:p>
            </p:txBody>
          </p:sp>
        </p:grpSp>
        <p:sp>
          <p:nvSpPr>
            <p:cNvPr id="81" name="文本框 4"/>
            <p:cNvSpPr txBox="1"/>
            <p:nvPr/>
          </p:nvSpPr>
          <p:spPr>
            <a:xfrm>
              <a:off x="781579" y="937632"/>
              <a:ext cx="95410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000" dirty="0">
                  <a:solidFill>
                    <a:schemeClr val="bg1"/>
                  </a:solidFill>
                  <a:latin typeface="思源黑体 CN Bold" pitchFamily="34" charset="-122"/>
                  <a:ea typeface="思源黑体 CN Bold" pitchFamily="34" charset="-122"/>
                </a:rPr>
                <a:t>序言</a:t>
              </a:r>
              <a:endParaRPr lang="zh-CN" altLang="en-US" sz="3000" dirty="0">
                <a:solidFill>
                  <a:schemeClr val="bg1"/>
                </a:solidFill>
                <a:latin typeface="思源黑体 CN Bold" pitchFamily="34" charset="-122"/>
                <a:ea typeface="思源黑体 CN Bold" pitchFamily="34" charset="-122"/>
              </a:endParaRPr>
            </a:p>
          </p:txBody>
        </p:sp>
      </p:grpSp>
      <p:pic>
        <p:nvPicPr>
          <p:cNvPr id="83" name="Picture 6" descr="D:\360data\重要数据\桌面\未标题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3" y="1191273"/>
            <a:ext cx="1912598" cy="458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extBox 81"/>
          <p:cNvSpPr txBox="1"/>
          <p:nvPr/>
        </p:nvSpPr>
        <p:spPr>
          <a:xfrm>
            <a:off x="7570396" y="-65931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思源黑体 CN Bold" pitchFamily="34" charset="-122"/>
                <a:ea typeface="思源黑体 CN Bold" pitchFamily="34" charset="-122"/>
              </a:rPr>
              <a:t>延时符</a:t>
            </a:r>
            <a:endParaRPr lang="zh-CN" altLang="en-US" dirty="0">
              <a:latin typeface="思源黑体 CN Bold" pitchFamily="34" charset="-122"/>
              <a:ea typeface="思源黑体 CN Bold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2" grpId="0" animBg="1"/>
      <p:bldP spid="70" grpId="0"/>
      <p:bldP spid="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933994" y="16437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10213" y="17223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116400" y="1200150"/>
            <a:ext cx="44462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297254" y="1340578"/>
            <a:ext cx="38843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1068773" y="18290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963516" y="17785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1017691" y="22082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1905000" y="2114550"/>
            <a:ext cx="3124200" cy="14063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洗后的手不要在衣服上“蹭”干，提前准备好干手纸、干手毛巾或烘干机</a:t>
            </a:r>
            <a:endParaRPr lang="zh-CN" altLang="en-US" sz="2000" b="1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514350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注意事项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71" y="1504950"/>
            <a:ext cx="3568029" cy="2889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3505200" y="17199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581419" y="17985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687606" y="1276350"/>
            <a:ext cx="4770594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3868460" y="1416778"/>
            <a:ext cx="4361140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3639979" y="19052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3534722" y="18547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3588897" y="22844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4343400" y="1504950"/>
            <a:ext cx="3657600" cy="28392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如果使用肥皂，肥皂应保持清洁和干燥。最好使用一次性包装的洗手液，如使用替换装，每次分装前要将容器清洁消毒；当皂液有浑浊或变色时，应更换。</a:t>
            </a:r>
            <a:endParaRPr lang="zh-CN" altLang="en-US" sz="2000" b="1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514350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注意事项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"/>
          <a:stretch>
            <a:fillRect/>
          </a:stretch>
        </p:blipFill>
        <p:spPr>
          <a:xfrm>
            <a:off x="762000" y="1276350"/>
            <a:ext cx="2286000" cy="31471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933994" y="16437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10213" y="17223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116400" y="1200150"/>
            <a:ext cx="44462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297254" y="1340578"/>
            <a:ext cx="38843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1068773" y="18290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963516" y="17785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1017691" y="22082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1905000" y="1733550"/>
            <a:ext cx="3124200" cy="23296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如果使用含酒精成分的免洗洗手液，请留意产品说明中“开瓶后使用”的有效期，一般开瓶后的使用期限不超过</a:t>
            </a:r>
            <a:r>
              <a:rPr lang="en-US" altLang="zh-CN" sz="20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30</a:t>
            </a:r>
            <a:r>
              <a:rPr lang="zh-CN" altLang="en-US" sz="20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天。</a:t>
            </a:r>
            <a:endParaRPr lang="zh-CN" altLang="en-US" sz="2000" b="1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514350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注意事项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352550"/>
            <a:ext cx="2655095" cy="3319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1569897" y="655320"/>
            <a:ext cx="1543098" cy="1186440"/>
          </a:xfrm>
          <a:custGeom>
            <a:avLst/>
            <a:gdLst>
              <a:gd name="connsiteX0" fmla="*/ 868680 w 1737360"/>
              <a:gd name="connsiteY0" fmla="*/ 0 h 1335802"/>
              <a:gd name="connsiteX1" fmla="*/ 1737360 w 1737360"/>
              <a:gd name="connsiteY1" fmla="*/ 868680 h 1335802"/>
              <a:gd name="connsiteX2" fmla="*/ 1270238 w 1737360"/>
              <a:gd name="connsiteY2" fmla="*/ 1335802 h 1335802"/>
              <a:gd name="connsiteX3" fmla="*/ 1215904 w 1737360"/>
              <a:gd name="connsiteY3" fmla="*/ 1290972 h 1335802"/>
              <a:gd name="connsiteX4" fmla="*/ 868680 w 1737360"/>
              <a:gd name="connsiteY4" fmla="*/ 1184910 h 1335802"/>
              <a:gd name="connsiteX5" fmla="*/ 521456 w 1737360"/>
              <a:gd name="connsiteY5" fmla="*/ 1290972 h 1335802"/>
              <a:gd name="connsiteX6" fmla="*/ 467122 w 1737360"/>
              <a:gd name="connsiteY6" fmla="*/ 1335802 h 1335802"/>
              <a:gd name="connsiteX7" fmla="*/ 0 w 1737360"/>
              <a:gd name="connsiteY7" fmla="*/ 868680 h 1335802"/>
              <a:gd name="connsiteX8" fmla="*/ 868680 w 1737360"/>
              <a:gd name="connsiteY8" fmla="*/ 0 h 133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7360" h="1335802">
                <a:moveTo>
                  <a:pt x="868680" y="0"/>
                </a:moveTo>
                <a:lnTo>
                  <a:pt x="1737360" y="868680"/>
                </a:lnTo>
                <a:lnTo>
                  <a:pt x="1270238" y="1335802"/>
                </a:lnTo>
                <a:lnTo>
                  <a:pt x="1215904" y="1290972"/>
                </a:lnTo>
                <a:cubicBezTo>
                  <a:pt x="1116787" y="1224010"/>
                  <a:pt x="997300" y="1184910"/>
                  <a:pt x="868680" y="1184910"/>
                </a:cubicBezTo>
                <a:cubicBezTo>
                  <a:pt x="740061" y="1184910"/>
                  <a:pt x="620574" y="1224010"/>
                  <a:pt x="521456" y="1290972"/>
                </a:cubicBezTo>
                <a:lnTo>
                  <a:pt x="467122" y="1335802"/>
                </a:lnTo>
                <a:lnTo>
                  <a:pt x="0" y="868680"/>
                </a:lnTo>
                <a:lnTo>
                  <a:pt x="868680" y="0"/>
                </a:lnTo>
                <a:close/>
              </a:path>
            </a:pathLst>
          </a:custGeom>
          <a:blipFill>
            <a:blip r:embed="rId1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723901" y="1487781"/>
            <a:ext cx="1193857" cy="1543098"/>
          </a:xfrm>
          <a:custGeom>
            <a:avLst/>
            <a:gdLst>
              <a:gd name="connsiteX0" fmla="*/ 868680 w 1344153"/>
              <a:gd name="connsiteY0" fmla="*/ 0 h 1737360"/>
              <a:gd name="connsiteX1" fmla="*/ 1344153 w 1344153"/>
              <a:gd name="connsiteY1" fmla="*/ 475473 h 1737360"/>
              <a:gd name="connsiteX2" fmla="*/ 1306212 w 1344153"/>
              <a:gd name="connsiteY2" fmla="*/ 521456 h 1737360"/>
              <a:gd name="connsiteX3" fmla="*/ 1200150 w 1344153"/>
              <a:gd name="connsiteY3" fmla="*/ 868680 h 1737360"/>
              <a:gd name="connsiteX4" fmla="*/ 1306212 w 1344153"/>
              <a:gd name="connsiteY4" fmla="*/ 1215904 h 1737360"/>
              <a:gd name="connsiteX5" fmla="*/ 1344153 w 1344153"/>
              <a:gd name="connsiteY5" fmla="*/ 1261888 h 1737360"/>
              <a:gd name="connsiteX6" fmla="*/ 868680 w 1344153"/>
              <a:gd name="connsiteY6" fmla="*/ 1737360 h 1737360"/>
              <a:gd name="connsiteX7" fmla="*/ 0 w 1344153"/>
              <a:gd name="connsiteY7" fmla="*/ 868680 h 1737360"/>
              <a:gd name="connsiteX8" fmla="*/ 868680 w 1344153"/>
              <a:gd name="connsiteY8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53" h="1737360">
                <a:moveTo>
                  <a:pt x="868680" y="0"/>
                </a:moveTo>
                <a:lnTo>
                  <a:pt x="1344153" y="475473"/>
                </a:lnTo>
                <a:lnTo>
                  <a:pt x="1306212" y="521456"/>
                </a:lnTo>
                <a:cubicBezTo>
                  <a:pt x="1239250" y="620574"/>
                  <a:pt x="1200150" y="740061"/>
                  <a:pt x="1200150" y="868680"/>
                </a:cubicBezTo>
                <a:cubicBezTo>
                  <a:pt x="1200150" y="997300"/>
                  <a:pt x="1239250" y="1116787"/>
                  <a:pt x="1306212" y="1215904"/>
                </a:cubicBezTo>
                <a:lnTo>
                  <a:pt x="1344153" y="1261888"/>
                </a:lnTo>
                <a:lnTo>
                  <a:pt x="868680" y="1737360"/>
                </a:lnTo>
                <a:lnTo>
                  <a:pt x="0" y="868680"/>
                </a:lnTo>
                <a:lnTo>
                  <a:pt x="86868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2796547" y="1487781"/>
            <a:ext cx="1193857" cy="1543098"/>
          </a:xfrm>
          <a:custGeom>
            <a:avLst/>
            <a:gdLst>
              <a:gd name="connsiteX0" fmla="*/ 475472 w 1344152"/>
              <a:gd name="connsiteY0" fmla="*/ 0 h 1737360"/>
              <a:gd name="connsiteX1" fmla="*/ 1344152 w 1344152"/>
              <a:gd name="connsiteY1" fmla="*/ 868680 h 1737360"/>
              <a:gd name="connsiteX2" fmla="*/ 475472 w 1344152"/>
              <a:gd name="connsiteY2" fmla="*/ 1737360 h 1737360"/>
              <a:gd name="connsiteX3" fmla="*/ 0 w 1344152"/>
              <a:gd name="connsiteY3" fmla="*/ 1261888 h 1737360"/>
              <a:gd name="connsiteX4" fmla="*/ 37940 w 1344152"/>
              <a:gd name="connsiteY4" fmla="*/ 1215904 h 1737360"/>
              <a:gd name="connsiteX5" fmla="*/ 144002 w 1344152"/>
              <a:gd name="connsiteY5" fmla="*/ 868680 h 1737360"/>
              <a:gd name="connsiteX6" fmla="*/ 37940 w 1344152"/>
              <a:gd name="connsiteY6" fmla="*/ 521456 h 1737360"/>
              <a:gd name="connsiteX7" fmla="*/ 0 w 1344152"/>
              <a:gd name="connsiteY7" fmla="*/ 475473 h 1737360"/>
              <a:gd name="connsiteX8" fmla="*/ 475472 w 1344152"/>
              <a:gd name="connsiteY8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52" h="1737360">
                <a:moveTo>
                  <a:pt x="475472" y="0"/>
                </a:moveTo>
                <a:lnTo>
                  <a:pt x="1344152" y="868680"/>
                </a:lnTo>
                <a:lnTo>
                  <a:pt x="475472" y="1737360"/>
                </a:lnTo>
                <a:lnTo>
                  <a:pt x="0" y="1261888"/>
                </a:lnTo>
                <a:lnTo>
                  <a:pt x="37940" y="1215904"/>
                </a:lnTo>
                <a:cubicBezTo>
                  <a:pt x="104902" y="1116787"/>
                  <a:pt x="144002" y="997300"/>
                  <a:pt x="144002" y="868680"/>
                </a:cubicBezTo>
                <a:cubicBezTo>
                  <a:pt x="144002" y="740061"/>
                  <a:pt x="104902" y="620574"/>
                  <a:pt x="37940" y="521456"/>
                </a:cubicBezTo>
                <a:lnTo>
                  <a:pt x="0" y="475473"/>
                </a:lnTo>
                <a:lnTo>
                  <a:pt x="475472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1569897" y="2676900"/>
            <a:ext cx="1543098" cy="1186440"/>
          </a:xfrm>
          <a:custGeom>
            <a:avLst/>
            <a:gdLst>
              <a:gd name="connsiteX0" fmla="*/ 467122 w 1737360"/>
              <a:gd name="connsiteY0" fmla="*/ 0 h 1335802"/>
              <a:gd name="connsiteX1" fmla="*/ 521456 w 1737360"/>
              <a:gd name="connsiteY1" fmla="*/ 44830 h 1335802"/>
              <a:gd name="connsiteX2" fmla="*/ 868680 w 1737360"/>
              <a:gd name="connsiteY2" fmla="*/ 150892 h 1335802"/>
              <a:gd name="connsiteX3" fmla="*/ 1215904 w 1737360"/>
              <a:gd name="connsiteY3" fmla="*/ 44830 h 1335802"/>
              <a:gd name="connsiteX4" fmla="*/ 1270238 w 1737360"/>
              <a:gd name="connsiteY4" fmla="*/ 0 h 1335802"/>
              <a:gd name="connsiteX5" fmla="*/ 1737360 w 1737360"/>
              <a:gd name="connsiteY5" fmla="*/ 467122 h 1335802"/>
              <a:gd name="connsiteX6" fmla="*/ 868680 w 1737360"/>
              <a:gd name="connsiteY6" fmla="*/ 1335802 h 1335802"/>
              <a:gd name="connsiteX7" fmla="*/ 0 w 1737360"/>
              <a:gd name="connsiteY7" fmla="*/ 467122 h 1335802"/>
              <a:gd name="connsiteX8" fmla="*/ 467122 w 1737360"/>
              <a:gd name="connsiteY8" fmla="*/ 0 h 133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7360" h="1335802">
                <a:moveTo>
                  <a:pt x="467122" y="0"/>
                </a:moveTo>
                <a:lnTo>
                  <a:pt x="521456" y="44830"/>
                </a:lnTo>
                <a:cubicBezTo>
                  <a:pt x="620574" y="111792"/>
                  <a:pt x="740061" y="150892"/>
                  <a:pt x="868680" y="150892"/>
                </a:cubicBezTo>
                <a:cubicBezTo>
                  <a:pt x="997300" y="150892"/>
                  <a:pt x="1116787" y="111792"/>
                  <a:pt x="1215904" y="44830"/>
                </a:cubicBezTo>
                <a:lnTo>
                  <a:pt x="1270238" y="0"/>
                </a:lnTo>
                <a:lnTo>
                  <a:pt x="1737360" y="467122"/>
                </a:lnTo>
                <a:lnTo>
                  <a:pt x="868680" y="1335802"/>
                </a:lnTo>
                <a:lnTo>
                  <a:pt x="0" y="467122"/>
                </a:lnTo>
                <a:lnTo>
                  <a:pt x="467122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886346" y="1802891"/>
            <a:ext cx="910201" cy="910201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63471" y="1925421"/>
            <a:ext cx="932129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思源黑体" pitchFamily="34" charset="-122"/>
                <a:ea typeface="思源黑体" pitchFamily="34" charset="-122"/>
              </a:rPr>
              <a:t>04</a:t>
            </a:r>
            <a:endParaRPr lang="zh-CN" altLang="en-US" sz="3600" b="1" dirty="0">
              <a:solidFill>
                <a:schemeClr val="bg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191000" y="1733550"/>
            <a:ext cx="4953000" cy="156965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zh-CN" altLang="en-US" sz="4800" b="1" dirty="0" smtClea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89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" pitchFamily="34" charset="-122"/>
                <a:ea typeface="思源黑体" pitchFamily="34" charset="-122"/>
                <a:sym typeface="+mn-ea"/>
              </a:rPr>
              <a:t>新型冠状病毒防护</a:t>
            </a:r>
            <a:r>
              <a:rPr lang="en-US" altLang="zh-CN" sz="4800" b="1" dirty="0" smtClea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89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" pitchFamily="34" charset="-122"/>
                <a:ea typeface="思源黑体" pitchFamily="34" charset="-122"/>
                <a:sym typeface="+mn-ea"/>
              </a:rPr>
              <a:t>-</a:t>
            </a:r>
            <a:r>
              <a:rPr lang="zh-CN" altLang="en-US" sz="4800" b="1" dirty="0" smtClea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89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" pitchFamily="34" charset="-122"/>
                <a:ea typeface="思源黑体" pitchFamily="34" charset="-122"/>
                <a:sym typeface="+mn-ea"/>
              </a:rPr>
              <a:t>正确戴口罩</a:t>
            </a:r>
            <a:endParaRPr lang="zh-CN" altLang="en-US" sz="4800" b="1" dirty="0" smtClean="0">
              <a:gradFill flip="none" rotWithShape="1"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189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思源黑体" pitchFamily="34" charset="-122"/>
              <a:ea typeface="思源黑体" pitchFamily="34" charset="-122"/>
              <a:sym typeface="+mn-ea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23900" y="2857191"/>
            <a:ext cx="474100" cy="474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774320" y="4602480"/>
            <a:ext cx="376828" cy="3768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282325" y="4263262"/>
            <a:ext cx="489374" cy="48937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7085355" y="4134613"/>
            <a:ext cx="302375" cy="302375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90000"/>
                </a:srgbClr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8475784" y="4400550"/>
            <a:ext cx="257708" cy="25770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281776" y="4328708"/>
            <a:ext cx="401601" cy="401601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71398" y="3612080"/>
            <a:ext cx="305403" cy="3054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354164" y="4585528"/>
            <a:ext cx="289560" cy="289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610357" y="3496246"/>
            <a:ext cx="289560" cy="289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717574" y="3745230"/>
            <a:ext cx="350520" cy="3505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654811" y="3210479"/>
            <a:ext cx="401601" cy="401601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042954" y="3404806"/>
            <a:ext cx="350520" cy="3505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614430" y="2812868"/>
            <a:ext cx="289560" cy="289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261534" y="3927793"/>
            <a:ext cx="302375" cy="302375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42" grpId="0" build="allAtOnce"/>
      <p:bldP spid="44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9"/>
          <p:cNvSpPr txBox="1">
            <a:spLocks noChangeArrowheads="1"/>
          </p:cNvSpPr>
          <p:nvPr/>
        </p:nvSpPr>
        <p:spPr bwMode="auto">
          <a:xfrm>
            <a:off x="2590800" y="459435"/>
            <a:ext cx="38862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新型冠状病毒防护</a:t>
            </a:r>
            <a:r>
              <a:rPr lang="en-US" altLang="zh-CN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-</a:t>
            </a: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正确戴口罩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1301024" y="1276350"/>
            <a:ext cx="7309576" cy="756346"/>
            <a:chOff x="3172687" y="1293128"/>
            <a:chExt cx="5492558" cy="741220"/>
          </a:xfrm>
        </p:grpSpPr>
        <p:grpSp>
          <p:nvGrpSpPr>
            <p:cNvPr id="3" name="组合 16"/>
            <p:cNvGrpSpPr/>
            <p:nvPr/>
          </p:nvGrpSpPr>
          <p:grpSpPr>
            <a:xfrm>
              <a:off x="3172687" y="1293128"/>
              <a:ext cx="741220" cy="741220"/>
              <a:chOff x="2715491" y="2942952"/>
              <a:chExt cx="872836" cy="872836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2715491" y="2942952"/>
                <a:ext cx="872836" cy="87283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思源黑体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矩形: 圆角 18"/>
              <p:cNvSpPr/>
              <p:nvPr/>
            </p:nvSpPr>
            <p:spPr>
              <a:xfrm>
                <a:off x="2812471" y="3026077"/>
                <a:ext cx="720436" cy="72043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思源黑体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: 圆角 19"/>
            <p:cNvSpPr/>
            <p:nvPr/>
          </p:nvSpPr>
          <p:spPr>
            <a:xfrm>
              <a:off x="3996263" y="1363718"/>
              <a:ext cx="4668982" cy="6118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21"/>
          <p:cNvGrpSpPr/>
          <p:nvPr/>
        </p:nvGrpSpPr>
        <p:grpSpPr>
          <a:xfrm>
            <a:off x="1301024" y="2134270"/>
            <a:ext cx="7309576" cy="756346"/>
            <a:chOff x="3172687" y="1293128"/>
            <a:chExt cx="5492558" cy="741220"/>
          </a:xfrm>
        </p:grpSpPr>
        <p:grpSp>
          <p:nvGrpSpPr>
            <p:cNvPr id="5" name="组合 22"/>
            <p:cNvGrpSpPr/>
            <p:nvPr/>
          </p:nvGrpSpPr>
          <p:grpSpPr>
            <a:xfrm>
              <a:off x="3172687" y="1293128"/>
              <a:ext cx="741220" cy="741220"/>
              <a:chOff x="2715491" y="2942952"/>
              <a:chExt cx="872836" cy="872836"/>
            </a:xfrm>
          </p:grpSpPr>
          <p:sp>
            <p:nvSpPr>
              <p:cNvPr id="23" name="矩形: 圆角 24"/>
              <p:cNvSpPr/>
              <p:nvPr/>
            </p:nvSpPr>
            <p:spPr>
              <a:xfrm>
                <a:off x="2715491" y="2942952"/>
                <a:ext cx="872836" cy="87283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思源黑体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矩形: 圆角 25"/>
              <p:cNvSpPr/>
              <p:nvPr/>
            </p:nvSpPr>
            <p:spPr>
              <a:xfrm>
                <a:off x="2812471" y="3026077"/>
                <a:ext cx="720436" cy="72043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思源黑体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矩形: 圆角 23"/>
            <p:cNvSpPr/>
            <p:nvPr/>
          </p:nvSpPr>
          <p:spPr>
            <a:xfrm>
              <a:off x="3996263" y="1363718"/>
              <a:ext cx="4668982" cy="6118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26"/>
          <p:cNvGrpSpPr/>
          <p:nvPr/>
        </p:nvGrpSpPr>
        <p:grpSpPr>
          <a:xfrm>
            <a:off x="1301024" y="3006451"/>
            <a:ext cx="7309576" cy="756346"/>
            <a:chOff x="3172687" y="1293128"/>
            <a:chExt cx="5492558" cy="741220"/>
          </a:xfrm>
        </p:grpSpPr>
        <p:grpSp>
          <p:nvGrpSpPr>
            <p:cNvPr id="7" name="组合 27"/>
            <p:cNvGrpSpPr/>
            <p:nvPr/>
          </p:nvGrpSpPr>
          <p:grpSpPr>
            <a:xfrm>
              <a:off x="3172687" y="1293128"/>
              <a:ext cx="741220" cy="741220"/>
              <a:chOff x="2715491" y="2942952"/>
              <a:chExt cx="872836" cy="872836"/>
            </a:xfrm>
          </p:grpSpPr>
          <p:sp>
            <p:nvSpPr>
              <p:cNvPr id="29" name="矩形: 圆角 29"/>
              <p:cNvSpPr/>
              <p:nvPr/>
            </p:nvSpPr>
            <p:spPr>
              <a:xfrm>
                <a:off x="2715491" y="2942952"/>
                <a:ext cx="872836" cy="87283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思源黑体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矩形: 圆角 30"/>
              <p:cNvSpPr/>
              <p:nvPr/>
            </p:nvSpPr>
            <p:spPr>
              <a:xfrm>
                <a:off x="2812471" y="3026077"/>
                <a:ext cx="720436" cy="72043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思源黑体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7" name="矩形: 圆角 28"/>
            <p:cNvSpPr/>
            <p:nvPr/>
          </p:nvSpPr>
          <p:spPr>
            <a:xfrm>
              <a:off x="3996263" y="1363718"/>
              <a:ext cx="4668982" cy="6118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2" name="文本框 63"/>
          <p:cNvSpPr txBox="1"/>
          <p:nvPr/>
        </p:nvSpPr>
        <p:spPr>
          <a:xfrm>
            <a:off x="2514600" y="1391036"/>
            <a:ext cx="5915261" cy="5711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普通棉布口罩：无法起到预防感染目的，戴着还有碍呼吸，效果很差。</a:t>
            </a:r>
            <a:endParaRPr lang="zh-CN" altLang="en-US" b="1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3" name="文本框 63"/>
          <p:cNvSpPr txBox="1"/>
          <p:nvPr/>
        </p:nvSpPr>
        <p:spPr>
          <a:xfrm>
            <a:off x="2514600" y="2246978"/>
            <a:ext cx="5915262" cy="7057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普通级的医用口罩：防护等级较低，仅能防止飞沫传播。佩戴场合：（买不到医用外科或医用防护口罩）外出与人接触时。</a:t>
            </a:r>
            <a:endParaRPr lang="zh-CN" altLang="en-US" sz="1600" b="1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4" name="文本框 63"/>
          <p:cNvSpPr txBox="1"/>
          <p:nvPr/>
        </p:nvSpPr>
        <p:spPr>
          <a:xfrm>
            <a:off x="2438400" y="3085178"/>
            <a:ext cx="6189852" cy="7057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医用外科口罩：防护等级中等，能很好地预防呼吸道疾病，建议戴。佩戴场合：在人员密集场所，如超市、商场、影院、火车站等。</a:t>
            </a:r>
            <a:endParaRPr lang="zh-CN" altLang="en-US" sz="1600" b="1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5" name="文本框 1"/>
          <p:cNvSpPr txBox="1"/>
          <p:nvPr/>
        </p:nvSpPr>
        <p:spPr>
          <a:xfrm>
            <a:off x="1442001" y="1428750"/>
            <a:ext cx="719707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bg1"/>
                </a:solidFill>
                <a:ea typeface="思源黑体" pitchFamily="34" charset="-122"/>
                <a:cs typeface="+mn-ea"/>
                <a:sym typeface="+mn-lt"/>
              </a:rPr>
              <a:t>1</a:t>
            </a:r>
            <a:endParaRPr lang="zh-CN" altLang="en-US" sz="2700" b="1" dirty="0">
              <a:solidFill>
                <a:schemeClr val="bg1"/>
              </a:solidFill>
              <a:ea typeface="思源黑体" pitchFamily="34" charset="-122"/>
              <a:cs typeface="+mn-ea"/>
              <a:sym typeface="+mn-lt"/>
            </a:endParaRPr>
          </a:p>
        </p:txBody>
      </p:sp>
      <p:sp>
        <p:nvSpPr>
          <p:cNvPr id="46" name="文本框 56"/>
          <p:cNvSpPr txBox="1"/>
          <p:nvPr/>
        </p:nvSpPr>
        <p:spPr>
          <a:xfrm>
            <a:off x="1418531" y="2239402"/>
            <a:ext cx="74540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bg1"/>
                </a:solidFill>
                <a:ea typeface="思源黑体" pitchFamily="34" charset="-122"/>
                <a:cs typeface="+mn-ea"/>
                <a:sym typeface="+mn-lt"/>
              </a:rPr>
              <a:t>2</a:t>
            </a:r>
            <a:endParaRPr lang="zh-CN" altLang="en-US" sz="2700" b="1" dirty="0">
              <a:solidFill>
                <a:schemeClr val="bg1"/>
              </a:solidFill>
              <a:ea typeface="思源黑体" pitchFamily="34" charset="-122"/>
              <a:cs typeface="+mn-ea"/>
              <a:sym typeface="+mn-lt"/>
            </a:endParaRPr>
          </a:p>
        </p:txBody>
      </p:sp>
      <p:sp>
        <p:nvSpPr>
          <p:cNvPr id="47" name="文本框 57"/>
          <p:cNvSpPr txBox="1"/>
          <p:nvPr/>
        </p:nvSpPr>
        <p:spPr>
          <a:xfrm>
            <a:off x="1430970" y="3153802"/>
            <a:ext cx="73178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bg1"/>
                </a:solidFill>
                <a:ea typeface="思源黑体" pitchFamily="34" charset="-122"/>
                <a:cs typeface="+mn-ea"/>
                <a:sym typeface="+mn-lt"/>
              </a:rPr>
              <a:t>3</a:t>
            </a:r>
            <a:endParaRPr lang="zh-CN" altLang="en-US" sz="2700" b="1" dirty="0">
              <a:solidFill>
                <a:schemeClr val="bg1"/>
              </a:solidFill>
              <a:ea typeface="思源黑体" pitchFamily="34" charset="-122"/>
              <a:cs typeface="+mn-ea"/>
              <a:sym typeface="+mn-lt"/>
            </a:endParaRPr>
          </a:p>
        </p:txBody>
      </p:sp>
      <p:grpSp>
        <p:nvGrpSpPr>
          <p:cNvPr id="28" name="组合 26"/>
          <p:cNvGrpSpPr/>
          <p:nvPr/>
        </p:nvGrpSpPr>
        <p:grpSpPr>
          <a:xfrm>
            <a:off x="1295400" y="3810006"/>
            <a:ext cx="7309576" cy="819143"/>
            <a:chOff x="3172687" y="1293128"/>
            <a:chExt cx="5492558" cy="802761"/>
          </a:xfrm>
        </p:grpSpPr>
        <p:grpSp>
          <p:nvGrpSpPr>
            <p:cNvPr id="30" name="组合 27"/>
            <p:cNvGrpSpPr/>
            <p:nvPr/>
          </p:nvGrpSpPr>
          <p:grpSpPr>
            <a:xfrm>
              <a:off x="3172687" y="1293128"/>
              <a:ext cx="741220" cy="741220"/>
              <a:chOff x="2715491" y="2942952"/>
              <a:chExt cx="872836" cy="872836"/>
            </a:xfrm>
          </p:grpSpPr>
          <p:sp>
            <p:nvSpPr>
              <p:cNvPr id="32" name="矩形: 圆角 29"/>
              <p:cNvSpPr/>
              <p:nvPr/>
            </p:nvSpPr>
            <p:spPr>
              <a:xfrm>
                <a:off x="2715491" y="2942952"/>
                <a:ext cx="872836" cy="87283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思源黑体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矩形: 圆角 30"/>
              <p:cNvSpPr/>
              <p:nvPr/>
            </p:nvSpPr>
            <p:spPr>
              <a:xfrm>
                <a:off x="2812471" y="3026077"/>
                <a:ext cx="720436" cy="72043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思源黑体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: 圆角 28"/>
            <p:cNvSpPr/>
            <p:nvPr/>
          </p:nvSpPr>
          <p:spPr>
            <a:xfrm>
              <a:off x="3996263" y="1363717"/>
              <a:ext cx="4668982" cy="7321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4" name="文本框 63"/>
          <p:cNvSpPr txBox="1"/>
          <p:nvPr/>
        </p:nvSpPr>
        <p:spPr>
          <a:xfrm>
            <a:off x="2404212" y="3847178"/>
            <a:ext cx="6053988" cy="7057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医用防护口罩（即</a:t>
            </a:r>
            <a:r>
              <a:rPr lang="en-US" altLang="zh-CN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N95/KN95</a:t>
            </a:r>
            <a:r>
              <a:rPr lang="zh-CN" altLang="en-US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口罩）：防护等级最高，但长时间佩戴会增加呼吸负担，并且价格略高。佩戴场合：与病人接触时、在医疗环境下。</a:t>
            </a:r>
            <a:endParaRPr lang="zh-CN" altLang="en-US" sz="1600" b="1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5" name="文本框 57"/>
          <p:cNvSpPr txBox="1"/>
          <p:nvPr/>
        </p:nvSpPr>
        <p:spPr>
          <a:xfrm>
            <a:off x="1425346" y="3992002"/>
            <a:ext cx="82136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b="1" dirty="0" smtClean="0">
                <a:solidFill>
                  <a:schemeClr val="bg1"/>
                </a:solidFill>
                <a:ea typeface="思源黑体" pitchFamily="34" charset="-122"/>
                <a:cs typeface="+mn-ea"/>
                <a:sym typeface="+mn-lt"/>
              </a:rPr>
              <a:t>4</a:t>
            </a:r>
            <a:endParaRPr lang="zh-CN" altLang="en-US" sz="2700" b="1" dirty="0">
              <a:solidFill>
                <a:schemeClr val="bg1"/>
              </a:solidFill>
              <a:ea typeface="思源黑体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  <p:bldLst>
      <p:bldP spid="14" grpId="0"/>
      <p:bldP spid="42" grpId="0"/>
      <p:bldP spid="43" grpId="0"/>
      <p:bldP spid="44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9"/>
          <p:cNvSpPr txBox="1">
            <a:spLocks noChangeArrowheads="1"/>
          </p:cNvSpPr>
          <p:nvPr/>
        </p:nvSpPr>
        <p:spPr bwMode="auto">
          <a:xfrm>
            <a:off x="2362200" y="459435"/>
            <a:ext cx="41910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如何正确佩戴口罩</a:t>
            </a:r>
            <a:r>
              <a:rPr lang="en-US" altLang="zh-CN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-</a:t>
            </a: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一次性医用口罩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grpSp>
        <p:nvGrpSpPr>
          <p:cNvPr id="2" name="组合 20"/>
          <p:cNvGrpSpPr/>
          <p:nvPr/>
        </p:nvGrpSpPr>
        <p:grpSpPr>
          <a:xfrm>
            <a:off x="1301024" y="1276350"/>
            <a:ext cx="7309576" cy="756346"/>
            <a:chOff x="3172687" y="1293128"/>
            <a:chExt cx="5492558" cy="741220"/>
          </a:xfrm>
        </p:grpSpPr>
        <p:grpSp>
          <p:nvGrpSpPr>
            <p:cNvPr id="3" name="组合 16"/>
            <p:cNvGrpSpPr/>
            <p:nvPr/>
          </p:nvGrpSpPr>
          <p:grpSpPr>
            <a:xfrm>
              <a:off x="3172687" y="1293128"/>
              <a:ext cx="741220" cy="741220"/>
              <a:chOff x="2715491" y="2942952"/>
              <a:chExt cx="872836" cy="872836"/>
            </a:xfrm>
          </p:grpSpPr>
          <p:sp>
            <p:nvSpPr>
              <p:cNvPr id="18" name="矩形: 圆角 17"/>
              <p:cNvSpPr/>
              <p:nvPr/>
            </p:nvSpPr>
            <p:spPr>
              <a:xfrm>
                <a:off x="2715491" y="2942952"/>
                <a:ext cx="872836" cy="87283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思源黑体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矩形: 圆角 18"/>
              <p:cNvSpPr/>
              <p:nvPr/>
            </p:nvSpPr>
            <p:spPr>
              <a:xfrm>
                <a:off x="2812471" y="3026077"/>
                <a:ext cx="720436" cy="72043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思源黑体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: 圆角 19"/>
            <p:cNvSpPr/>
            <p:nvPr/>
          </p:nvSpPr>
          <p:spPr>
            <a:xfrm>
              <a:off x="3996263" y="1363718"/>
              <a:ext cx="4668982" cy="6118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" name="组合 21"/>
          <p:cNvGrpSpPr/>
          <p:nvPr/>
        </p:nvGrpSpPr>
        <p:grpSpPr>
          <a:xfrm>
            <a:off x="1301024" y="2134270"/>
            <a:ext cx="7309576" cy="756346"/>
            <a:chOff x="3172687" y="1293128"/>
            <a:chExt cx="5492558" cy="741220"/>
          </a:xfrm>
        </p:grpSpPr>
        <p:grpSp>
          <p:nvGrpSpPr>
            <p:cNvPr id="5" name="组合 22"/>
            <p:cNvGrpSpPr/>
            <p:nvPr/>
          </p:nvGrpSpPr>
          <p:grpSpPr>
            <a:xfrm>
              <a:off x="3172687" y="1293128"/>
              <a:ext cx="741220" cy="741220"/>
              <a:chOff x="2715491" y="2942952"/>
              <a:chExt cx="872836" cy="872836"/>
            </a:xfrm>
          </p:grpSpPr>
          <p:sp>
            <p:nvSpPr>
              <p:cNvPr id="23" name="矩形: 圆角 24"/>
              <p:cNvSpPr/>
              <p:nvPr/>
            </p:nvSpPr>
            <p:spPr>
              <a:xfrm>
                <a:off x="2715491" y="2942952"/>
                <a:ext cx="872836" cy="87283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思源黑体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矩形: 圆角 25"/>
              <p:cNvSpPr/>
              <p:nvPr/>
            </p:nvSpPr>
            <p:spPr>
              <a:xfrm>
                <a:off x="2812471" y="3026077"/>
                <a:ext cx="720436" cy="72043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思源黑体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2" name="矩形: 圆角 23"/>
            <p:cNvSpPr/>
            <p:nvPr/>
          </p:nvSpPr>
          <p:spPr>
            <a:xfrm>
              <a:off x="3996263" y="1363718"/>
              <a:ext cx="4668982" cy="6118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6" name="组合 26"/>
          <p:cNvGrpSpPr/>
          <p:nvPr/>
        </p:nvGrpSpPr>
        <p:grpSpPr>
          <a:xfrm>
            <a:off x="1301024" y="3006450"/>
            <a:ext cx="7309576" cy="1654609"/>
            <a:chOff x="3172687" y="1293128"/>
            <a:chExt cx="5492558" cy="741220"/>
          </a:xfrm>
        </p:grpSpPr>
        <p:grpSp>
          <p:nvGrpSpPr>
            <p:cNvPr id="7" name="组合 27"/>
            <p:cNvGrpSpPr/>
            <p:nvPr/>
          </p:nvGrpSpPr>
          <p:grpSpPr>
            <a:xfrm>
              <a:off x="3172687" y="1293128"/>
              <a:ext cx="741220" cy="741220"/>
              <a:chOff x="2715491" y="2942952"/>
              <a:chExt cx="872836" cy="872836"/>
            </a:xfrm>
          </p:grpSpPr>
          <p:sp>
            <p:nvSpPr>
              <p:cNvPr id="29" name="矩形: 圆角 29"/>
              <p:cNvSpPr/>
              <p:nvPr/>
            </p:nvSpPr>
            <p:spPr>
              <a:xfrm>
                <a:off x="2715491" y="2942952"/>
                <a:ext cx="872836" cy="87283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思源黑体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矩形: 圆角 30"/>
              <p:cNvSpPr/>
              <p:nvPr/>
            </p:nvSpPr>
            <p:spPr>
              <a:xfrm>
                <a:off x="2812471" y="3026077"/>
                <a:ext cx="720436" cy="720436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ea typeface="思源黑体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27" name="矩形: 圆角 28"/>
            <p:cNvSpPr/>
            <p:nvPr/>
          </p:nvSpPr>
          <p:spPr>
            <a:xfrm>
              <a:off x="3996263" y="1363718"/>
              <a:ext cx="4668982" cy="6118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黑体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42" name="文本框 63"/>
          <p:cNvSpPr txBox="1"/>
          <p:nvPr/>
        </p:nvSpPr>
        <p:spPr>
          <a:xfrm>
            <a:off x="2514600" y="1391036"/>
            <a:ext cx="5915261" cy="5711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分清正反及上下。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有金属条的一端朝上，颜色较浅的一面朝内。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3" name="文本框 63"/>
          <p:cNvSpPr txBox="1"/>
          <p:nvPr/>
        </p:nvSpPr>
        <p:spPr>
          <a:xfrm>
            <a:off x="2514600" y="2246978"/>
            <a:ext cx="5915262" cy="705772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洗手。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戴口罩前需要洗手，且在戴口罩过程中避免手接触到口罩内侧面。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4" name="文本框 63"/>
          <p:cNvSpPr txBox="1"/>
          <p:nvPr/>
        </p:nvSpPr>
        <p:spPr>
          <a:xfrm>
            <a:off x="2438400" y="3028950"/>
            <a:ext cx="6189852" cy="16002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戴口罩。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将折面完全展开，将嘴、鼻、下颌完全包住。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向下拉伸口罩，使口罩不留褶皱。</a:t>
            </a:r>
            <a:endParaRPr lang="en-US" altLang="zh-CN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marL="214630" indent="-21463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然后用双手紧压鼻梁两侧的金属条，使口罩上端紧贴鼻梁，更好覆盖鼻子、嘴巴。（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N95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口罩对这一步的要求比较严格）</a:t>
            </a:r>
            <a:endParaRPr lang="zh-CN" altLang="en-US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>
              <a:defRPr/>
            </a:pPr>
            <a:endParaRPr lang="zh-CN" altLang="en-US" sz="1600" b="1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5" name="文本框 1"/>
          <p:cNvSpPr txBox="1"/>
          <p:nvPr/>
        </p:nvSpPr>
        <p:spPr>
          <a:xfrm>
            <a:off x="1442001" y="1428750"/>
            <a:ext cx="719707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bg1"/>
                </a:solidFill>
                <a:ea typeface="思源黑体" pitchFamily="34" charset="-122"/>
                <a:cs typeface="+mn-ea"/>
                <a:sym typeface="+mn-lt"/>
              </a:rPr>
              <a:t>1</a:t>
            </a:r>
            <a:endParaRPr lang="zh-CN" altLang="en-US" sz="2700" b="1" dirty="0">
              <a:solidFill>
                <a:schemeClr val="bg1"/>
              </a:solidFill>
              <a:ea typeface="思源黑体" pitchFamily="34" charset="-122"/>
              <a:cs typeface="+mn-ea"/>
              <a:sym typeface="+mn-lt"/>
            </a:endParaRPr>
          </a:p>
        </p:txBody>
      </p:sp>
      <p:sp>
        <p:nvSpPr>
          <p:cNvPr id="46" name="文本框 56"/>
          <p:cNvSpPr txBox="1"/>
          <p:nvPr/>
        </p:nvSpPr>
        <p:spPr>
          <a:xfrm>
            <a:off x="1418531" y="2239402"/>
            <a:ext cx="74540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bg1"/>
                </a:solidFill>
                <a:ea typeface="思源黑体" pitchFamily="34" charset="-122"/>
                <a:cs typeface="+mn-ea"/>
                <a:sym typeface="+mn-lt"/>
              </a:rPr>
              <a:t>2</a:t>
            </a:r>
            <a:endParaRPr lang="zh-CN" altLang="en-US" sz="2700" b="1" dirty="0">
              <a:solidFill>
                <a:schemeClr val="bg1"/>
              </a:solidFill>
              <a:ea typeface="思源黑体" pitchFamily="34" charset="-122"/>
              <a:cs typeface="+mn-ea"/>
              <a:sym typeface="+mn-lt"/>
            </a:endParaRPr>
          </a:p>
        </p:txBody>
      </p:sp>
      <p:sp>
        <p:nvSpPr>
          <p:cNvPr id="47" name="文本框 57"/>
          <p:cNvSpPr txBox="1"/>
          <p:nvPr/>
        </p:nvSpPr>
        <p:spPr>
          <a:xfrm>
            <a:off x="1447800" y="3486150"/>
            <a:ext cx="731785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2700" b="1" dirty="0">
                <a:solidFill>
                  <a:schemeClr val="bg1"/>
                </a:solidFill>
                <a:ea typeface="思源黑体" pitchFamily="34" charset="-122"/>
                <a:cs typeface="+mn-ea"/>
                <a:sym typeface="+mn-lt"/>
              </a:rPr>
              <a:t>3</a:t>
            </a:r>
            <a:endParaRPr lang="zh-CN" altLang="en-US" sz="2700" b="1" dirty="0">
              <a:solidFill>
                <a:schemeClr val="bg1"/>
              </a:solidFill>
              <a:ea typeface="思源黑体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  <p:bldLst>
      <p:bldP spid="14" grpId="0"/>
      <p:bldP spid="42" grpId="0"/>
      <p:bldP spid="43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933994" y="16437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10213" y="17223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116400" y="1200150"/>
            <a:ext cx="44462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297254" y="1340578"/>
            <a:ext cx="38843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1068773" y="18290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963516" y="17785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1017691" y="22082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1905000" y="1733550"/>
            <a:ext cx="3124200" cy="23232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单手托起；放置于前部；由下往上佩戴；上端口罩带拉伸放置于耳上；下端口罩向上拉伸；挤压鼻夹固定。</a:t>
            </a:r>
            <a:endParaRPr lang="zh-CN" altLang="en-US" sz="2000" dirty="0" smtClean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514350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如何正确佩戴口罩</a:t>
            </a:r>
            <a:r>
              <a:rPr lang="en-US" altLang="zh-CN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-</a:t>
            </a: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一次性医用口罩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pic>
        <p:nvPicPr>
          <p:cNvPr id="11" name="图片 119" descr="170a28084a6fd4a6101826cb579f7a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199" y="1047750"/>
            <a:ext cx="289796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417794" y="17961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494013" y="18747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600200" y="1352550"/>
            <a:ext cx="69342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781054" y="1492978"/>
            <a:ext cx="65247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1552573" y="19814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1447316" y="19309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1501491" y="23606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2465000" y="1504950"/>
            <a:ext cx="5688400" cy="302390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zh-CN" altLang="en-US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普通的医用外科口罩是一次性的，戴 </a:t>
            </a:r>
            <a:r>
              <a:rPr lang="en-US" altLang="zh-CN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2~4 </a:t>
            </a:r>
            <a:r>
              <a:rPr lang="zh-CN" altLang="en-US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小时就需要更换。在特殊情况下，如果口罩实在紧缺，可以适当延长时间。但是，当口罩被呼出的气体打湿，或出现破损、漏气时，那就必须要更换了。</a:t>
            </a:r>
            <a:endParaRPr lang="en-US" altLang="zh-CN" sz="1600" b="1" dirty="0" smtClean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 altLang="zh-CN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N95 </a:t>
            </a:r>
            <a:r>
              <a:rPr lang="zh-CN" altLang="en-US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口罩是可以反复戴的，不同品牌不同型号可累积戴的时长不同，有的可以累积戴 </a:t>
            </a:r>
            <a:r>
              <a:rPr lang="en-US" altLang="zh-CN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40 </a:t>
            </a:r>
            <a:r>
              <a:rPr lang="zh-CN" altLang="en-US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小时，有的则戴 </a:t>
            </a:r>
            <a:r>
              <a:rPr lang="en-US" altLang="zh-CN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12 </a:t>
            </a:r>
            <a:r>
              <a:rPr lang="zh-CN" altLang="en-US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小时就需要更换。具体可以查看口罩包装上的说明</a:t>
            </a: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。</a:t>
            </a:r>
            <a:r>
              <a:rPr lang="zh-CN" altLang="en-US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但 </a:t>
            </a:r>
            <a:r>
              <a:rPr lang="en-US" altLang="zh-CN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N95 </a:t>
            </a:r>
            <a:r>
              <a:rPr lang="zh-CN" altLang="en-US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口罩易憋闷，最好戴 </a:t>
            </a:r>
            <a:r>
              <a:rPr lang="en-US" altLang="zh-CN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 </a:t>
            </a:r>
            <a:r>
              <a:rPr lang="zh-CN" altLang="en-US" sz="1600" b="1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小时左右就摘下来休息一会儿。</a:t>
            </a:r>
            <a:endParaRPr lang="zh-CN" altLang="en-US" sz="1600" b="1" dirty="0" smtClean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459435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注意事项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417794" y="17961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494013" y="18747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600200" y="1352550"/>
            <a:ext cx="69342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781054" y="1492978"/>
            <a:ext cx="65247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1552573" y="19814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1447316" y="19309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1501491" y="23606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2438400" y="2038350"/>
            <a:ext cx="5688400" cy="147745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zh-CN" altLang="en-US" sz="16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在医院，直接丢进医用垃圾桶</a:t>
            </a:r>
            <a:endParaRPr lang="zh-CN" altLang="en-US" sz="1600" b="1" dirty="0" smtClean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  <a:p>
            <a:pPr>
              <a:lnSpc>
                <a:spcPct val="200000"/>
              </a:lnSpc>
              <a:defRPr/>
            </a:pPr>
            <a:r>
              <a:rPr lang="zh-CN" altLang="en-US" sz="1600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在医院的人群，可以直接把口罩丢进医院里黄色的标注了“医疗废物”的医用垃圾桶，医务人员会统一处理这些医用垃圾。</a:t>
            </a:r>
            <a:endParaRPr lang="zh-CN" altLang="en-US" sz="1600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459435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用完的口罩怎么处理？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417794" y="17961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494013" y="18747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600200" y="1352550"/>
            <a:ext cx="69342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781054" y="1492978"/>
            <a:ext cx="65247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1552573" y="19814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1447316" y="19309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1501491" y="23606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2438400" y="2038350"/>
            <a:ext cx="5688400" cy="18775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有症状，</a:t>
            </a:r>
            <a:r>
              <a:rPr lang="en-US" altLang="zh-CN" sz="16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84 </a:t>
            </a:r>
            <a:r>
              <a:rPr lang="zh-CN" altLang="en-US" sz="16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消毒后丢弃</a:t>
            </a:r>
            <a:endParaRPr lang="zh-CN" altLang="en-US" sz="1600" b="1" dirty="0" smtClean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对于有发烧、咳嗽、咳痰、打喷嚏等症状的人，或接触过此类人群的人，戴的口罩先丢进垃圾桶，然后用 </a:t>
            </a:r>
            <a:r>
              <a:rPr lang="en-US" altLang="zh-CN" sz="1600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5% </a:t>
            </a:r>
            <a:r>
              <a:rPr lang="zh-CN" altLang="en-US" sz="1600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的 </a:t>
            </a:r>
            <a:r>
              <a:rPr lang="en-US" altLang="zh-CN" sz="1600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84 </a:t>
            </a:r>
            <a:r>
              <a:rPr lang="zh-CN" altLang="en-US" sz="1600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消毒液按 </a:t>
            </a:r>
            <a:r>
              <a:rPr lang="en-US" altLang="zh-CN" sz="1600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1:99 </a:t>
            </a:r>
            <a:r>
              <a:rPr lang="zh-CN" altLang="en-US" sz="1600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配比后，喷洒在口罩上进行消毒处理。如果没有消毒液，可以把口罩放进密封的袋子里再丢进垃圾桶。</a:t>
            </a:r>
            <a:endParaRPr lang="zh-CN" altLang="en-US" sz="1600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459435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用完的口罩怎么处理？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6382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矩形 41"/>
          <p:cNvSpPr/>
          <p:nvPr/>
        </p:nvSpPr>
        <p:spPr>
          <a:xfrm>
            <a:off x="0" y="4953000"/>
            <a:ext cx="9144000" cy="209550"/>
          </a:xfrm>
          <a:custGeom>
            <a:avLst/>
            <a:gdLst>
              <a:gd name="connsiteX0" fmla="*/ 0 w 12195175"/>
              <a:gd name="connsiteY0" fmla="*/ 0 h 2204864"/>
              <a:gd name="connsiteX1" fmla="*/ 12195175 w 12195175"/>
              <a:gd name="connsiteY1" fmla="*/ 0 h 2204864"/>
              <a:gd name="connsiteX2" fmla="*/ 12195175 w 12195175"/>
              <a:gd name="connsiteY2" fmla="*/ 2204864 h 2204864"/>
              <a:gd name="connsiteX3" fmla="*/ 0 w 12195175"/>
              <a:gd name="connsiteY3" fmla="*/ 2204864 h 2204864"/>
              <a:gd name="connsiteX4" fmla="*/ 0 w 12195175"/>
              <a:gd name="connsiteY4" fmla="*/ 0 h 2204864"/>
              <a:gd name="connsiteX0-1" fmla="*/ 0 w 12195175"/>
              <a:gd name="connsiteY0-2" fmla="*/ 4018 h 2208882"/>
              <a:gd name="connsiteX1-3" fmla="*/ 5976651 w 12195175"/>
              <a:gd name="connsiteY1-4" fmla="*/ 0 h 2208882"/>
              <a:gd name="connsiteX2-5" fmla="*/ 12195175 w 12195175"/>
              <a:gd name="connsiteY2-6" fmla="*/ 4018 h 2208882"/>
              <a:gd name="connsiteX3-7" fmla="*/ 12195175 w 12195175"/>
              <a:gd name="connsiteY3-8" fmla="*/ 2208882 h 2208882"/>
              <a:gd name="connsiteX4-9" fmla="*/ 0 w 12195175"/>
              <a:gd name="connsiteY4-10" fmla="*/ 2208882 h 2208882"/>
              <a:gd name="connsiteX5" fmla="*/ 0 w 12195175"/>
              <a:gd name="connsiteY5" fmla="*/ 4018 h 2208882"/>
              <a:gd name="connsiteX0-11" fmla="*/ 0 w 12195175"/>
              <a:gd name="connsiteY0-12" fmla="*/ 6772 h 2211636"/>
              <a:gd name="connsiteX1-13" fmla="*/ 5976651 w 12195175"/>
              <a:gd name="connsiteY1-14" fmla="*/ 2754 h 2211636"/>
              <a:gd name="connsiteX2-15" fmla="*/ 6221776 w 12195175"/>
              <a:gd name="connsiteY2-16" fmla="*/ 0 h 2211636"/>
              <a:gd name="connsiteX3-17" fmla="*/ 12195175 w 12195175"/>
              <a:gd name="connsiteY3-18" fmla="*/ 6772 h 2211636"/>
              <a:gd name="connsiteX4-19" fmla="*/ 12195175 w 12195175"/>
              <a:gd name="connsiteY4-20" fmla="*/ 2211636 h 2211636"/>
              <a:gd name="connsiteX5-21" fmla="*/ 0 w 12195175"/>
              <a:gd name="connsiteY5-22" fmla="*/ 2211636 h 2211636"/>
              <a:gd name="connsiteX6" fmla="*/ 0 w 12195175"/>
              <a:gd name="connsiteY6" fmla="*/ 6772 h 2211636"/>
              <a:gd name="connsiteX0-23" fmla="*/ 0 w 12195175"/>
              <a:gd name="connsiteY0-24" fmla="*/ 6772 h 2211636"/>
              <a:gd name="connsiteX1-25" fmla="*/ 5976651 w 12195175"/>
              <a:gd name="connsiteY1-26" fmla="*/ 2754 h 2211636"/>
              <a:gd name="connsiteX2-27" fmla="*/ 6089573 w 12195175"/>
              <a:gd name="connsiteY2-28" fmla="*/ 0 h 2211636"/>
              <a:gd name="connsiteX3-29" fmla="*/ 6221776 w 12195175"/>
              <a:gd name="connsiteY3-30" fmla="*/ 0 h 2211636"/>
              <a:gd name="connsiteX4-31" fmla="*/ 12195175 w 12195175"/>
              <a:gd name="connsiteY4-32" fmla="*/ 6772 h 2211636"/>
              <a:gd name="connsiteX5-33" fmla="*/ 12195175 w 12195175"/>
              <a:gd name="connsiteY5-34" fmla="*/ 2211636 h 2211636"/>
              <a:gd name="connsiteX6-35" fmla="*/ 0 w 12195175"/>
              <a:gd name="connsiteY6-36" fmla="*/ 2211636 h 2211636"/>
              <a:gd name="connsiteX7" fmla="*/ 0 w 12195175"/>
              <a:gd name="connsiteY7" fmla="*/ 6772 h 2211636"/>
              <a:gd name="connsiteX0-37" fmla="*/ 0 w 12195175"/>
              <a:gd name="connsiteY0-38" fmla="*/ 6772 h 2211636"/>
              <a:gd name="connsiteX1-39" fmla="*/ 5976651 w 12195175"/>
              <a:gd name="connsiteY1-40" fmla="*/ 2754 h 2211636"/>
              <a:gd name="connsiteX2-41" fmla="*/ 6108853 w 12195175"/>
              <a:gd name="connsiteY2-42" fmla="*/ 231354 h 2211636"/>
              <a:gd name="connsiteX3-43" fmla="*/ 6221776 w 12195175"/>
              <a:gd name="connsiteY3-44" fmla="*/ 0 h 2211636"/>
              <a:gd name="connsiteX4-45" fmla="*/ 12195175 w 12195175"/>
              <a:gd name="connsiteY4-46" fmla="*/ 6772 h 2211636"/>
              <a:gd name="connsiteX5-47" fmla="*/ 12195175 w 12195175"/>
              <a:gd name="connsiteY5-48" fmla="*/ 2211636 h 2211636"/>
              <a:gd name="connsiteX6-49" fmla="*/ 0 w 12195175"/>
              <a:gd name="connsiteY6-50" fmla="*/ 2211636 h 2211636"/>
              <a:gd name="connsiteX7-51" fmla="*/ 0 w 12195175"/>
              <a:gd name="connsiteY7-52" fmla="*/ 6772 h 2211636"/>
              <a:gd name="connsiteX0-53" fmla="*/ 0 w 12195175"/>
              <a:gd name="connsiteY0-54" fmla="*/ 6772 h 2211636"/>
              <a:gd name="connsiteX1-55" fmla="*/ 5976651 w 12195175"/>
              <a:gd name="connsiteY1-56" fmla="*/ 2754 h 2211636"/>
              <a:gd name="connsiteX2-57" fmla="*/ 6095082 w 12195175"/>
              <a:gd name="connsiteY2-58" fmla="*/ 236862 h 2211636"/>
              <a:gd name="connsiteX3-59" fmla="*/ 6221776 w 12195175"/>
              <a:gd name="connsiteY3-60" fmla="*/ 0 h 2211636"/>
              <a:gd name="connsiteX4-61" fmla="*/ 12195175 w 12195175"/>
              <a:gd name="connsiteY4-62" fmla="*/ 6772 h 2211636"/>
              <a:gd name="connsiteX5-63" fmla="*/ 12195175 w 12195175"/>
              <a:gd name="connsiteY5-64" fmla="*/ 2211636 h 2211636"/>
              <a:gd name="connsiteX6-65" fmla="*/ 0 w 12195175"/>
              <a:gd name="connsiteY6-66" fmla="*/ 2211636 h 2211636"/>
              <a:gd name="connsiteX7-67" fmla="*/ 0 w 12195175"/>
              <a:gd name="connsiteY7-68" fmla="*/ 6772 h 2211636"/>
              <a:gd name="connsiteX0-69" fmla="*/ 0 w 12195175"/>
              <a:gd name="connsiteY0-70" fmla="*/ 6772 h 2211636"/>
              <a:gd name="connsiteX1-71" fmla="*/ 5976651 w 12195175"/>
              <a:gd name="connsiteY1-72" fmla="*/ 2754 h 2211636"/>
              <a:gd name="connsiteX2-73" fmla="*/ 6095082 w 12195175"/>
              <a:gd name="connsiteY2-74" fmla="*/ 489528 h 2211636"/>
              <a:gd name="connsiteX3-75" fmla="*/ 6221776 w 12195175"/>
              <a:gd name="connsiteY3-76" fmla="*/ 0 h 2211636"/>
              <a:gd name="connsiteX4-77" fmla="*/ 12195175 w 12195175"/>
              <a:gd name="connsiteY4-78" fmla="*/ 6772 h 2211636"/>
              <a:gd name="connsiteX5-79" fmla="*/ 12195175 w 12195175"/>
              <a:gd name="connsiteY5-80" fmla="*/ 2211636 h 2211636"/>
              <a:gd name="connsiteX6-81" fmla="*/ 0 w 12195175"/>
              <a:gd name="connsiteY6-82" fmla="*/ 2211636 h 2211636"/>
              <a:gd name="connsiteX7-83" fmla="*/ 0 w 12195175"/>
              <a:gd name="connsiteY7-84" fmla="*/ 6772 h 22116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51" y="connsiteY7-52"/>
              </a:cxn>
            </a:cxnLst>
            <a:rect l="l" t="t" r="r" b="b"/>
            <a:pathLst>
              <a:path w="12195175" h="2211636">
                <a:moveTo>
                  <a:pt x="0" y="6772"/>
                </a:moveTo>
                <a:lnTo>
                  <a:pt x="5976651" y="2754"/>
                </a:lnTo>
                <a:lnTo>
                  <a:pt x="6095082" y="489528"/>
                </a:lnTo>
                <a:lnTo>
                  <a:pt x="6221776" y="0"/>
                </a:lnTo>
                <a:lnTo>
                  <a:pt x="12195175" y="6772"/>
                </a:lnTo>
                <a:lnTo>
                  <a:pt x="12195175" y="2211636"/>
                </a:lnTo>
                <a:lnTo>
                  <a:pt x="0" y="2211636"/>
                </a:lnTo>
                <a:lnTo>
                  <a:pt x="0" y="677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 flipV="1">
            <a:off x="0" y="5010149"/>
            <a:ext cx="9144000" cy="1790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60159" y="2253886"/>
            <a:ext cx="992241" cy="992241"/>
            <a:chOff x="1184239" y="2605306"/>
            <a:chExt cx="1322988" cy="1322988"/>
          </a:xfrm>
        </p:grpSpPr>
        <p:sp>
          <p:nvSpPr>
            <p:cNvPr id="7" name="椭圆 6"/>
            <p:cNvSpPr/>
            <p:nvPr/>
          </p:nvSpPr>
          <p:spPr>
            <a:xfrm>
              <a:off x="1184239" y="2605306"/>
              <a:ext cx="1322988" cy="132298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9C9C9"/>
                </a:gs>
              </a:gsLst>
              <a:lin ang="2700000" scaled="1"/>
            </a:gradFill>
            <a:ln>
              <a:noFill/>
            </a:ln>
            <a:effectLst>
              <a:innerShdw blurRad="114300"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>
                <a:solidFill>
                  <a:srgbClr val="FFFFFF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416712" y="2808582"/>
              <a:ext cx="916435" cy="91643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gradFill flip="none" rotWithShape="1">
                <a:gsLst>
                  <a:gs pos="0">
                    <a:srgbClr val="B6B6B6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524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>
                <a:solidFill>
                  <a:srgbClr val="FFFFFF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492649" y="2902011"/>
              <a:ext cx="728506" cy="728506"/>
            </a:xfrm>
            <a:prstGeom prst="ellipse">
              <a:avLst/>
            </a:prstGeom>
            <a:gradFill flip="none" rotWithShape="1">
              <a:gsLst>
                <a:gs pos="0">
                  <a:srgbClr val="E6E6E6"/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rgbClr val="B6B6B6"/>
                  </a:gs>
                </a:gsLst>
                <a:lin ang="2700000" scaled="1"/>
                <a:tileRect/>
              </a:gradFill>
            </a:ln>
            <a:effectLst>
              <a:outerShdw blurRad="1524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>
                <a:solidFill>
                  <a:srgbClr val="FFFFFF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608389" y="3003714"/>
              <a:ext cx="463547" cy="447167"/>
            </a:xfrm>
            <a:custGeom>
              <a:avLst/>
              <a:gdLst>
                <a:gd name="T0" fmla="*/ 760 w 1139"/>
                <a:gd name="T1" fmla="*/ 420 h 1088"/>
                <a:gd name="T2" fmla="*/ 745 w 1139"/>
                <a:gd name="T3" fmla="*/ 452 h 1088"/>
                <a:gd name="T4" fmla="*/ 741 w 1139"/>
                <a:gd name="T5" fmla="*/ 473 h 1088"/>
                <a:gd name="T6" fmla="*/ 742 w 1139"/>
                <a:gd name="T7" fmla="*/ 513 h 1088"/>
                <a:gd name="T8" fmla="*/ 756 w 1139"/>
                <a:gd name="T9" fmla="*/ 552 h 1088"/>
                <a:gd name="T10" fmla="*/ 769 w 1139"/>
                <a:gd name="T11" fmla="*/ 571 h 1088"/>
                <a:gd name="T12" fmla="*/ 801 w 1139"/>
                <a:gd name="T13" fmla="*/ 598 h 1088"/>
                <a:gd name="T14" fmla="*/ 822 w 1139"/>
                <a:gd name="T15" fmla="*/ 608 h 1088"/>
                <a:gd name="T16" fmla="*/ 866 w 1139"/>
                <a:gd name="T17" fmla="*/ 363 h 1088"/>
                <a:gd name="T18" fmla="*/ 814 w 1139"/>
                <a:gd name="T19" fmla="*/ 374 h 1088"/>
                <a:gd name="T20" fmla="*/ 785 w 1139"/>
                <a:gd name="T21" fmla="*/ 392 h 1088"/>
                <a:gd name="T22" fmla="*/ 771 w 1139"/>
                <a:gd name="T23" fmla="*/ 406 h 1088"/>
                <a:gd name="T24" fmla="*/ 696 w 1139"/>
                <a:gd name="T25" fmla="*/ 127 h 1088"/>
                <a:gd name="T26" fmla="*/ 570 w 1139"/>
                <a:gd name="T27" fmla="*/ 253 h 1088"/>
                <a:gd name="T28" fmla="*/ 688 w 1139"/>
                <a:gd name="T29" fmla="*/ 513 h 1088"/>
                <a:gd name="T30" fmla="*/ 688 w 1139"/>
                <a:gd name="T31" fmla="*/ 461 h 1088"/>
                <a:gd name="T32" fmla="*/ 651 w 1139"/>
                <a:gd name="T33" fmla="*/ 279 h 1088"/>
                <a:gd name="T34" fmla="*/ 453 w 1139"/>
                <a:gd name="T35" fmla="*/ 490 h 1088"/>
                <a:gd name="T36" fmla="*/ 570 w 1139"/>
                <a:gd name="T37" fmla="*/ 718 h 1088"/>
                <a:gd name="T38" fmla="*/ 512 w 1139"/>
                <a:gd name="T39" fmla="*/ 725 h 1088"/>
                <a:gd name="T40" fmla="*/ 484 w 1139"/>
                <a:gd name="T41" fmla="*/ 693 h 1088"/>
                <a:gd name="T42" fmla="*/ 466 w 1139"/>
                <a:gd name="T43" fmla="*/ 678 h 1088"/>
                <a:gd name="T44" fmla="*/ 388 w 1139"/>
                <a:gd name="T45" fmla="*/ 645 h 1088"/>
                <a:gd name="T46" fmla="*/ 355 w 1139"/>
                <a:gd name="T47" fmla="*/ 642 h 1088"/>
                <a:gd name="T48" fmla="*/ 0 w 1139"/>
                <a:gd name="T49" fmla="*/ 1088 h 1088"/>
                <a:gd name="T50" fmla="*/ 151 w 1139"/>
                <a:gd name="T51" fmla="*/ 824 h 1088"/>
                <a:gd name="T52" fmla="*/ 391 w 1139"/>
                <a:gd name="T53" fmla="*/ 824 h 1088"/>
                <a:gd name="T54" fmla="*/ 546 w 1139"/>
                <a:gd name="T55" fmla="*/ 1088 h 1088"/>
                <a:gd name="T56" fmla="*/ 512 w 1139"/>
                <a:gd name="T57" fmla="*/ 725 h 1088"/>
                <a:gd name="T58" fmla="*/ 785 w 1139"/>
                <a:gd name="T59" fmla="*/ 642 h 1088"/>
                <a:gd name="T60" fmla="*/ 750 w 1139"/>
                <a:gd name="T61" fmla="*/ 646 h 1088"/>
                <a:gd name="T62" fmla="*/ 655 w 1139"/>
                <a:gd name="T63" fmla="*/ 693 h 1088"/>
                <a:gd name="T64" fmla="*/ 639 w 1139"/>
                <a:gd name="T65" fmla="*/ 709 h 1088"/>
                <a:gd name="T66" fmla="*/ 705 w 1139"/>
                <a:gd name="T67" fmla="*/ 1088 h 1088"/>
                <a:gd name="T68" fmla="*/ 744 w 1139"/>
                <a:gd name="T69" fmla="*/ 1088 h 1088"/>
                <a:gd name="T70" fmla="*/ 1024 w 1139"/>
                <a:gd name="T71" fmla="*/ 824 h 1088"/>
                <a:gd name="T72" fmla="*/ 1139 w 1139"/>
                <a:gd name="T73" fmla="*/ 833 h 1088"/>
                <a:gd name="T74" fmla="*/ 273 w 1139"/>
                <a:gd name="T75" fmla="*/ 616 h 1088"/>
                <a:gd name="T76" fmla="*/ 337 w 1139"/>
                <a:gd name="T77" fmla="*/ 599 h 1088"/>
                <a:gd name="T78" fmla="*/ 355 w 1139"/>
                <a:gd name="T79" fmla="*/ 586 h 1088"/>
                <a:gd name="T80" fmla="*/ 391 w 1139"/>
                <a:gd name="T81" fmla="*/ 535 h 1088"/>
                <a:gd name="T82" fmla="*/ 398 w 1139"/>
                <a:gd name="T83" fmla="*/ 510 h 1088"/>
                <a:gd name="T84" fmla="*/ 398 w 1139"/>
                <a:gd name="T85" fmla="*/ 468 h 1088"/>
                <a:gd name="T86" fmla="*/ 388 w 1139"/>
                <a:gd name="T87" fmla="*/ 437 h 1088"/>
                <a:gd name="T88" fmla="*/ 378 w 1139"/>
                <a:gd name="T89" fmla="*/ 419 h 1088"/>
                <a:gd name="T90" fmla="*/ 354 w 1139"/>
                <a:gd name="T91" fmla="*/ 393 h 1088"/>
                <a:gd name="T92" fmla="*/ 338 w 1139"/>
                <a:gd name="T93" fmla="*/ 381 h 1088"/>
                <a:gd name="T94" fmla="*/ 273 w 1139"/>
                <a:gd name="T95" fmla="*/ 363 h 1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39" h="1088">
                  <a:moveTo>
                    <a:pt x="771" y="406"/>
                  </a:moveTo>
                  <a:cubicBezTo>
                    <a:pt x="767" y="411"/>
                    <a:pt x="764" y="415"/>
                    <a:pt x="761" y="419"/>
                  </a:cubicBezTo>
                  <a:cubicBezTo>
                    <a:pt x="761" y="420"/>
                    <a:pt x="761" y="420"/>
                    <a:pt x="760" y="420"/>
                  </a:cubicBezTo>
                  <a:cubicBezTo>
                    <a:pt x="758" y="424"/>
                    <a:pt x="755" y="429"/>
                    <a:pt x="753" y="433"/>
                  </a:cubicBezTo>
                  <a:cubicBezTo>
                    <a:pt x="752" y="435"/>
                    <a:pt x="752" y="436"/>
                    <a:pt x="751" y="437"/>
                  </a:cubicBezTo>
                  <a:cubicBezTo>
                    <a:pt x="749" y="442"/>
                    <a:pt x="747" y="447"/>
                    <a:pt x="745" y="452"/>
                  </a:cubicBezTo>
                  <a:cubicBezTo>
                    <a:pt x="745" y="452"/>
                    <a:pt x="745" y="453"/>
                    <a:pt x="745" y="453"/>
                  </a:cubicBezTo>
                  <a:cubicBezTo>
                    <a:pt x="744" y="458"/>
                    <a:pt x="742" y="463"/>
                    <a:pt x="741" y="468"/>
                  </a:cubicBezTo>
                  <a:cubicBezTo>
                    <a:pt x="741" y="470"/>
                    <a:pt x="741" y="471"/>
                    <a:pt x="741" y="473"/>
                  </a:cubicBezTo>
                  <a:cubicBezTo>
                    <a:pt x="740" y="478"/>
                    <a:pt x="740" y="484"/>
                    <a:pt x="740" y="490"/>
                  </a:cubicBezTo>
                  <a:cubicBezTo>
                    <a:pt x="740" y="497"/>
                    <a:pt x="740" y="504"/>
                    <a:pt x="741" y="510"/>
                  </a:cubicBezTo>
                  <a:cubicBezTo>
                    <a:pt x="742" y="511"/>
                    <a:pt x="742" y="512"/>
                    <a:pt x="742" y="513"/>
                  </a:cubicBezTo>
                  <a:cubicBezTo>
                    <a:pt x="743" y="520"/>
                    <a:pt x="745" y="526"/>
                    <a:pt x="747" y="532"/>
                  </a:cubicBezTo>
                  <a:cubicBezTo>
                    <a:pt x="747" y="533"/>
                    <a:pt x="748" y="534"/>
                    <a:pt x="748" y="535"/>
                  </a:cubicBezTo>
                  <a:cubicBezTo>
                    <a:pt x="750" y="541"/>
                    <a:pt x="753" y="547"/>
                    <a:pt x="756" y="552"/>
                  </a:cubicBezTo>
                  <a:cubicBezTo>
                    <a:pt x="757" y="553"/>
                    <a:pt x="757" y="554"/>
                    <a:pt x="758" y="555"/>
                  </a:cubicBezTo>
                  <a:cubicBezTo>
                    <a:pt x="761" y="560"/>
                    <a:pt x="765" y="566"/>
                    <a:pt x="769" y="571"/>
                  </a:cubicBezTo>
                  <a:cubicBezTo>
                    <a:pt x="769" y="571"/>
                    <a:pt x="769" y="571"/>
                    <a:pt x="769" y="571"/>
                  </a:cubicBezTo>
                  <a:cubicBezTo>
                    <a:pt x="774" y="576"/>
                    <a:pt x="778" y="581"/>
                    <a:pt x="783" y="585"/>
                  </a:cubicBezTo>
                  <a:cubicBezTo>
                    <a:pt x="784" y="586"/>
                    <a:pt x="784" y="586"/>
                    <a:pt x="784" y="586"/>
                  </a:cubicBezTo>
                  <a:cubicBezTo>
                    <a:pt x="789" y="591"/>
                    <a:pt x="795" y="594"/>
                    <a:pt x="801" y="598"/>
                  </a:cubicBezTo>
                  <a:cubicBezTo>
                    <a:pt x="801" y="598"/>
                    <a:pt x="802" y="599"/>
                    <a:pt x="802" y="599"/>
                  </a:cubicBezTo>
                  <a:cubicBezTo>
                    <a:pt x="808" y="602"/>
                    <a:pt x="814" y="605"/>
                    <a:pt x="820" y="608"/>
                  </a:cubicBezTo>
                  <a:cubicBezTo>
                    <a:pt x="821" y="608"/>
                    <a:pt x="821" y="608"/>
                    <a:pt x="822" y="608"/>
                  </a:cubicBezTo>
                  <a:cubicBezTo>
                    <a:pt x="836" y="613"/>
                    <a:pt x="851" y="616"/>
                    <a:pt x="866" y="616"/>
                  </a:cubicBezTo>
                  <a:cubicBezTo>
                    <a:pt x="936" y="616"/>
                    <a:pt x="993" y="559"/>
                    <a:pt x="993" y="490"/>
                  </a:cubicBezTo>
                  <a:cubicBezTo>
                    <a:pt x="993" y="420"/>
                    <a:pt x="936" y="363"/>
                    <a:pt x="866" y="363"/>
                  </a:cubicBezTo>
                  <a:cubicBezTo>
                    <a:pt x="848" y="363"/>
                    <a:pt x="831" y="367"/>
                    <a:pt x="816" y="374"/>
                  </a:cubicBezTo>
                  <a:cubicBezTo>
                    <a:pt x="816" y="374"/>
                    <a:pt x="816" y="374"/>
                    <a:pt x="816" y="374"/>
                  </a:cubicBezTo>
                  <a:cubicBezTo>
                    <a:pt x="815" y="374"/>
                    <a:pt x="815" y="374"/>
                    <a:pt x="814" y="374"/>
                  </a:cubicBezTo>
                  <a:cubicBezTo>
                    <a:pt x="810" y="376"/>
                    <a:pt x="806" y="379"/>
                    <a:pt x="802" y="381"/>
                  </a:cubicBezTo>
                  <a:cubicBezTo>
                    <a:pt x="800" y="382"/>
                    <a:pt x="799" y="382"/>
                    <a:pt x="798" y="383"/>
                  </a:cubicBezTo>
                  <a:cubicBezTo>
                    <a:pt x="794" y="386"/>
                    <a:pt x="789" y="389"/>
                    <a:pt x="785" y="392"/>
                  </a:cubicBezTo>
                  <a:cubicBezTo>
                    <a:pt x="785" y="393"/>
                    <a:pt x="784" y="393"/>
                    <a:pt x="784" y="393"/>
                  </a:cubicBezTo>
                  <a:cubicBezTo>
                    <a:pt x="780" y="397"/>
                    <a:pt x="777" y="400"/>
                    <a:pt x="773" y="404"/>
                  </a:cubicBezTo>
                  <a:cubicBezTo>
                    <a:pt x="773" y="405"/>
                    <a:pt x="772" y="406"/>
                    <a:pt x="771" y="406"/>
                  </a:cubicBezTo>
                  <a:close/>
                  <a:moveTo>
                    <a:pt x="570" y="253"/>
                  </a:moveTo>
                  <a:lnTo>
                    <a:pt x="570" y="253"/>
                  </a:lnTo>
                  <a:cubicBezTo>
                    <a:pt x="639" y="253"/>
                    <a:pt x="696" y="196"/>
                    <a:pt x="696" y="127"/>
                  </a:cubicBezTo>
                  <a:cubicBezTo>
                    <a:pt x="696" y="57"/>
                    <a:pt x="639" y="0"/>
                    <a:pt x="570" y="0"/>
                  </a:cubicBezTo>
                  <a:cubicBezTo>
                    <a:pt x="500" y="0"/>
                    <a:pt x="443" y="57"/>
                    <a:pt x="443" y="127"/>
                  </a:cubicBezTo>
                  <a:cubicBezTo>
                    <a:pt x="443" y="196"/>
                    <a:pt x="500" y="253"/>
                    <a:pt x="570" y="253"/>
                  </a:cubicBezTo>
                  <a:close/>
                  <a:moveTo>
                    <a:pt x="688" y="609"/>
                  </a:moveTo>
                  <a:lnTo>
                    <a:pt x="688" y="609"/>
                  </a:lnTo>
                  <a:lnTo>
                    <a:pt x="688" y="513"/>
                  </a:lnTo>
                  <a:cubicBezTo>
                    <a:pt x="687" y="505"/>
                    <a:pt x="686" y="497"/>
                    <a:pt x="686" y="490"/>
                  </a:cubicBezTo>
                  <a:cubicBezTo>
                    <a:pt x="686" y="482"/>
                    <a:pt x="687" y="474"/>
                    <a:pt x="688" y="467"/>
                  </a:cubicBezTo>
                  <a:lnTo>
                    <a:pt x="688" y="461"/>
                  </a:lnTo>
                  <a:lnTo>
                    <a:pt x="689" y="461"/>
                  </a:lnTo>
                  <a:cubicBezTo>
                    <a:pt x="698" y="405"/>
                    <a:pt x="733" y="357"/>
                    <a:pt x="782" y="331"/>
                  </a:cubicBezTo>
                  <a:cubicBezTo>
                    <a:pt x="748" y="299"/>
                    <a:pt x="702" y="279"/>
                    <a:pt x="651" y="279"/>
                  </a:cubicBezTo>
                  <a:lnTo>
                    <a:pt x="488" y="279"/>
                  </a:lnTo>
                  <a:cubicBezTo>
                    <a:pt x="437" y="279"/>
                    <a:pt x="391" y="299"/>
                    <a:pt x="357" y="331"/>
                  </a:cubicBezTo>
                  <a:cubicBezTo>
                    <a:pt x="414" y="361"/>
                    <a:pt x="453" y="421"/>
                    <a:pt x="453" y="490"/>
                  </a:cubicBezTo>
                  <a:cubicBezTo>
                    <a:pt x="453" y="504"/>
                    <a:pt x="451" y="518"/>
                    <a:pt x="448" y="531"/>
                  </a:cubicBezTo>
                  <a:lnTo>
                    <a:pt x="448" y="608"/>
                  </a:lnTo>
                  <a:cubicBezTo>
                    <a:pt x="500" y="629"/>
                    <a:pt x="543" y="668"/>
                    <a:pt x="570" y="718"/>
                  </a:cubicBezTo>
                  <a:cubicBezTo>
                    <a:pt x="595" y="669"/>
                    <a:pt x="638" y="631"/>
                    <a:pt x="688" y="609"/>
                  </a:cubicBezTo>
                  <a:close/>
                  <a:moveTo>
                    <a:pt x="512" y="725"/>
                  </a:moveTo>
                  <a:lnTo>
                    <a:pt x="512" y="725"/>
                  </a:lnTo>
                  <a:cubicBezTo>
                    <a:pt x="508" y="719"/>
                    <a:pt x="504" y="714"/>
                    <a:pt x="499" y="709"/>
                  </a:cubicBezTo>
                  <a:cubicBezTo>
                    <a:pt x="499" y="708"/>
                    <a:pt x="498" y="707"/>
                    <a:pt x="497" y="707"/>
                  </a:cubicBezTo>
                  <a:cubicBezTo>
                    <a:pt x="493" y="702"/>
                    <a:pt x="489" y="698"/>
                    <a:pt x="484" y="693"/>
                  </a:cubicBezTo>
                  <a:cubicBezTo>
                    <a:pt x="484" y="693"/>
                    <a:pt x="483" y="692"/>
                    <a:pt x="482" y="691"/>
                  </a:cubicBezTo>
                  <a:cubicBezTo>
                    <a:pt x="477" y="687"/>
                    <a:pt x="473" y="683"/>
                    <a:pt x="467" y="679"/>
                  </a:cubicBezTo>
                  <a:cubicBezTo>
                    <a:pt x="467" y="679"/>
                    <a:pt x="466" y="679"/>
                    <a:pt x="466" y="678"/>
                  </a:cubicBezTo>
                  <a:cubicBezTo>
                    <a:pt x="449" y="666"/>
                    <a:pt x="429" y="656"/>
                    <a:pt x="409" y="650"/>
                  </a:cubicBezTo>
                  <a:cubicBezTo>
                    <a:pt x="404" y="649"/>
                    <a:pt x="400" y="648"/>
                    <a:pt x="395" y="647"/>
                  </a:cubicBezTo>
                  <a:cubicBezTo>
                    <a:pt x="393" y="646"/>
                    <a:pt x="390" y="646"/>
                    <a:pt x="388" y="645"/>
                  </a:cubicBezTo>
                  <a:cubicBezTo>
                    <a:pt x="385" y="645"/>
                    <a:pt x="381" y="644"/>
                    <a:pt x="378" y="644"/>
                  </a:cubicBezTo>
                  <a:cubicBezTo>
                    <a:pt x="376" y="644"/>
                    <a:pt x="374" y="643"/>
                    <a:pt x="372" y="643"/>
                  </a:cubicBezTo>
                  <a:cubicBezTo>
                    <a:pt x="366" y="643"/>
                    <a:pt x="360" y="642"/>
                    <a:pt x="355" y="642"/>
                  </a:cubicBezTo>
                  <a:lnTo>
                    <a:pt x="191" y="642"/>
                  </a:lnTo>
                  <a:cubicBezTo>
                    <a:pt x="86" y="642"/>
                    <a:pt x="0" y="728"/>
                    <a:pt x="0" y="833"/>
                  </a:cubicBezTo>
                  <a:lnTo>
                    <a:pt x="0" y="1088"/>
                  </a:lnTo>
                  <a:lnTo>
                    <a:pt x="112" y="1088"/>
                  </a:lnTo>
                  <a:lnTo>
                    <a:pt x="112" y="824"/>
                  </a:lnTo>
                  <a:lnTo>
                    <a:pt x="151" y="824"/>
                  </a:lnTo>
                  <a:lnTo>
                    <a:pt x="151" y="1088"/>
                  </a:lnTo>
                  <a:lnTo>
                    <a:pt x="391" y="1088"/>
                  </a:lnTo>
                  <a:lnTo>
                    <a:pt x="391" y="824"/>
                  </a:lnTo>
                  <a:lnTo>
                    <a:pt x="430" y="824"/>
                  </a:lnTo>
                  <a:lnTo>
                    <a:pt x="430" y="1088"/>
                  </a:lnTo>
                  <a:lnTo>
                    <a:pt x="546" y="1088"/>
                  </a:lnTo>
                  <a:lnTo>
                    <a:pt x="546" y="833"/>
                  </a:lnTo>
                  <a:cubicBezTo>
                    <a:pt x="546" y="793"/>
                    <a:pt x="533" y="756"/>
                    <a:pt x="512" y="725"/>
                  </a:cubicBezTo>
                  <a:cubicBezTo>
                    <a:pt x="512" y="725"/>
                    <a:pt x="512" y="725"/>
                    <a:pt x="512" y="725"/>
                  </a:cubicBezTo>
                  <a:close/>
                  <a:moveTo>
                    <a:pt x="948" y="642"/>
                  </a:moveTo>
                  <a:lnTo>
                    <a:pt x="948" y="642"/>
                  </a:lnTo>
                  <a:lnTo>
                    <a:pt x="785" y="642"/>
                  </a:lnTo>
                  <a:cubicBezTo>
                    <a:pt x="779" y="642"/>
                    <a:pt x="773" y="643"/>
                    <a:pt x="767" y="643"/>
                  </a:cubicBezTo>
                  <a:cubicBezTo>
                    <a:pt x="765" y="643"/>
                    <a:pt x="763" y="644"/>
                    <a:pt x="761" y="644"/>
                  </a:cubicBezTo>
                  <a:cubicBezTo>
                    <a:pt x="758" y="644"/>
                    <a:pt x="754" y="645"/>
                    <a:pt x="750" y="646"/>
                  </a:cubicBezTo>
                  <a:cubicBezTo>
                    <a:pt x="748" y="646"/>
                    <a:pt x="746" y="646"/>
                    <a:pt x="743" y="647"/>
                  </a:cubicBezTo>
                  <a:cubicBezTo>
                    <a:pt x="739" y="648"/>
                    <a:pt x="735" y="649"/>
                    <a:pt x="731" y="650"/>
                  </a:cubicBezTo>
                  <a:cubicBezTo>
                    <a:pt x="703" y="658"/>
                    <a:pt x="676" y="673"/>
                    <a:pt x="655" y="693"/>
                  </a:cubicBezTo>
                  <a:cubicBezTo>
                    <a:pt x="655" y="694"/>
                    <a:pt x="654" y="694"/>
                    <a:pt x="654" y="694"/>
                  </a:cubicBezTo>
                  <a:cubicBezTo>
                    <a:pt x="649" y="698"/>
                    <a:pt x="645" y="703"/>
                    <a:pt x="641" y="708"/>
                  </a:cubicBezTo>
                  <a:cubicBezTo>
                    <a:pt x="640" y="708"/>
                    <a:pt x="640" y="709"/>
                    <a:pt x="639" y="709"/>
                  </a:cubicBezTo>
                  <a:cubicBezTo>
                    <a:pt x="611" y="743"/>
                    <a:pt x="593" y="786"/>
                    <a:pt x="593" y="833"/>
                  </a:cubicBezTo>
                  <a:lnTo>
                    <a:pt x="593" y="1088"/>
                  </a:lnTo>
                  <a:lnTo>
                    <a:pt x="705" y="1088"/>
                  </a:lnTo>
                  <a:lnTo>
                    <a:pt x="705" y="824"/>
                  </a:lnTo>
                  <a:lnTo>
                    <a:pt x="744" y="824"/>
                  </a:lnTo>
                  <a:lnTo>
                    <a:pt x="744" y="1088"/>
                  </a:lnTo>
                  <a:lnTo>
                    <a:pt x="985" y="1088"/>
                  </a:lnTo>
                  <a:lnTo>
                    <a:pt x="985" y="824"/>
                  </a:lnTo>
                  <a:lnTo>
                    <a:pt x="1024" y="824"/>
                  </a:lnTo>
                  <a:lnTo>
                    <a:pt x="1024" y="1088"/>
                  </a:lnTo>
                  <a:lnTo>
                    <a:pt x="1139" y="1088"/>
                  </a:lnTo>
                  <a:lnTo>
                    <a:pt x="1139" y="833"/>
                  </a:lnTo>
                  <a:cubicBezTo>
                    <a:pt x="1139" y="728"/>
                    <a:pt x="1053" y="642"/>
                    <a:pt x="948" y="642"/>
                  </a:cubicBezTo>
                  <a:close/>
                  <a:moveTo>
                    <a:pt x="273" y="616"/>
                  </a:moveTo>
                  <a:lnTo>
                    <a:pt x="273" y="616"/>
                  </a:lnTo>
                  <a:cubicBezTo>
                    <a:pt x="289" y="616"/>
                    <a:pt x="304" y="613"/>
                    <a:pt x="317" y="608"/>
                  </a:cubicBezTo>
                  <a:cubicBezTo>
                    <a:pt x="318" y="608"/>
                    <a:pt x="318" y="608"/>
                    <a:pt x="318" y="608"/>
                  </a:cubicBezTo>
                  <a:cubicBezTo>
                    <a:pt x="325" y="605"/>
                    <a:pt x="331" y="602"/>
                    <a:pt x="337" y="599"/>
                  </a:cubicBezTo>
                  <a:cubicBezTo>
                    <a:pt x="337" y="599"/>
                    <a:pt x="338" y="598"/>
                    <a:pt x="338" y="598"/>
                  </a:cubicBezTo>
                  <a:cubicBezTo>
                    <a:pt x="344" y="594"/>
                    <a:pt x="350" y="591"/>
                    <a:pt x="355" y="586"/>
                  </a:cubicBezTo>
                  <a:cubicBezTo>
                    <a:pt x="355" y="586"/>
                    <a:pt x="355" y="586"/>
                    <a:pt x="355" y="586"/>
                  </a:cubicBezTo>
                  <a:cubicBezTo>
                    <a:pt x="366" y="577"/>
                    <a:pt x="374" y="566"/>
                    <a:pt x="381" y="554"/>
                  </a:cubicBezTo>
                  <a:cubicBezTo>
                    <a:pt x="382" y="554"/>
                    <a:pt x="382" y="553"/>
                    <a:pt x="383" y="552"/>
                  </a:cubicBezTo>
                  <a:cubicBezTo>
                    <a:pt x="386" y="547"/>
                    <a:pt x="389" y="541"/>
                    <a:pt x="391" y="535"/>
                  </a:cubicBezTo>
                  <a:cubicBezTo>
                    <a:pt x="391" y="534"/>
                    <a:pt x="392" y="533"/>
                    <a:pt x="392" y="532"/>
                  </a:cubicBezTo>
                  <a:cubicBezTo>
                    <a:pt x="394" y="526"/>
                    <a:pt x="396" y="520"/>
                    <a:pt x="397" y="513"/>
                  </a:cubicBezTo>
                  <a:cubicBezTo>
                    <a:pt x="397" y="512"/>
                    <a:pt x="398" y="511"/>
                    <a:pt x="398" y="510"/>
                  </a:cubicBezTo>
                  <a:cubicBezTo>
                    <a:pt x="399" y="504"/>
                    <a:pt x="399" y="497"/>
                    <a:pt x="399" y="490"/>
                  </a:cubicBezTo>
                  <a:cubicBezTo>
                    <a:pt x="399" y="484"/>
                    <a:pt x="399" y="478"/>
                    <a:pt x="398" y="472"/>
                  </a:cubicBezTo>
                  <a:cubicBezTo>
                    <a:pt x="398" y="471"/>
                    <a:pt x="398" y="470"/>
                    <a:pt x="398" y="468"/>
                  </a:cubicBezTo>
                  <a:cubicBezTo>
                    <a:pt x="397" y="463"/>
                    <a:pt x="395" y="458"/>
                    <a:pt x="394" y="453"/>
                  </a:cubicBezTo>
                  <a:cubicBezTo>
                    <a:pt x="394" y="452"/>
                    <a:pt x="394" y="452"/>
                    <a:pt x="394" y="452"/>
                  </a:cubicBezTo>
                  <a:cubicBezTo>
                    <a:pt x="392" y="447"/>
                    <a:pt x="390" y="442"/>
                    <a:pt x="388" y="437"/>
                  </a:cubicBezTo>
                  <a:cubicBezTo>
                    <a:pt x="387" y="436"/>
                    <a:pt x="387" y="435"/>
                    <a:pt x="386" y="434"/>
                  </a:cubicBezTo>
                  <a:cubicBezTo>
                    <a:pt x="384" y="429"/>
                    <a:pt x="381" y="424"/>
                    <a:pt x="378" y="419"/>
                  </a:cubicBezTo>
                  <a:lnTo>
                    <a:pt x="378" y="419"/>
                  </a:lnTo>
                  <a:cubicBezTo>
                    <a:pt x="375" y="415"/>
                    <a:pt x="372" y="410"/>
                    <a:pt x="368" y="406"/>
                  </a:cubicBezTo>
                  <a:cubicBezTo>
                    <a:pt x="367" y="405"/>
                    <a:pt x="367" y="405"/>
                    <a:pt x="366" y="404"/>
                  </a:cubicBezTo>
                  <a:cubicBezTo>
                    <a:pt x="362" y="400"/>
                    <a:pt x="358" y="396"/>
                    <a:pt x="354" y="393"/>
                  </a:cubicBezTo>
                  <a:cubicBezTo>
                    <a:pt x="354" y="393"/>
                    <a:pt x="354" y="393"/>
                    <a:pt x="354" y="393"/>
                  </a:cubicBezTo>
                  <a:cubicBezTo>
                    <a:pt x="350" y="389"/>
                    <a:pt x="345" y="386"/>
                    <a:pt x="341" y="383"/>
                  </a:cubicBezTo>
                  <a:cubicBezTo>
                    <a:pt x="340" y="382"/>
                    <a:pt x="339" y="382"/>
                    <a:pt x="338" y="381"/>
                  </a:cubicBezTo>
                  <a:cubicBezTo>
                    <a:pt x="334" y="379"/>
                    <a:pt x="329" y="376"/>
                    <a:pt x="324" y="374"/>
                  </a:cubicBezTo>
                  <a:cubicBezTo>
                    <a:pt x="324" y="374"/>
                    <a:pt x="324" y="374"/>
                    <a:pt x="323" y="374"/>
                  </a:cubicBezTo>
                  <a:cubicBezTo>
                    <a:pt x="308" y="367"/>
                    <a:pt x="291" y="363"/>
                    <a:pt x="273" y="363"/>
                  </a:cubicBezTo>
                  <a:cubicBezTo>
                    <a:pt x="203" y="363"/>
                    <a:pt x="146" y="420"/>
                    <a:pt x="146" y="490"/>
                  </a:cubicBezTo>
                  <a:cubicBezTo>
                    <a:pt x="146" y="559"/>
                    <a:pt x="203" y="616"/>
                    <a:pt x="273" y="61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300">
                <a:latin typeface="思源黑体" pitchFamily="34" charset="-122"/>
                <a:ea typeface="思源黑体" pitchFamily="34" charset="-122"/>
              </a:endParaRPr>
            </a:p>
          </p:txBody>
        </p:sp>
      </p:grpSp>
      <p:sp>
        <p:nvSpPr>
          <p:cNvPr id="12" name="TextBox 54"/>
          <p:cNvSpPr txBox="1"/>
          <p:nvPr/>
        </p:nvSpPr>
        <p:spPr>
          <a:xfrm>
            <a:off x="609600" y="3627127"/>
            <a:ext cx="1993583" cy="376994"/>
          </a:xfrm>
          <a:prstGeom prst="rect">
            <a:avLst/>
          </a:prstGeom>
          <a:noFill/>
        </p:spPr>
        <p:txBody>
          <a:bodyPr wrap="square" lIns="68549" tIns="34274" rIns="68549" bIns="34274" rtlCol="0">
            <a:spAutoFit/>
          </a:bodyPr>
          <a:lstStyle/>
          <a:p>
            <a:pPr algn="dist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新型冠状病毒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sp>
        <p:nvSpPr>
          <p:cNvPr id="17" name="TextBox 60"/>
          <p:cNvSpPr txBox="1"/>
          <p:nvPr/>
        </p:nvSpPr>
        <p:spPr>
          <a:xfrm>
            <a:off x="2633130" y="3639579"/>
            <a:ext cx="1828800" cy="684771"/>
          </a:xfrm>
          <a:prstGeom prst="rect">
            <a:avLst/>
          </a:prstGeom>
          <a:noFill/>
        </p:spPr>
        <p:txBody>
          <a:bodyPr wrap="square" lIns="68549" tIns="34274" rIns="68549" bIns="34274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个人如何</a:t>
            </a:r>
            <a:endParaRPr lang="en-US" altLang="zh-CN" sz="2000" dirty="0" smtClean="0">
              <a:solidFill>
                <a:schemeClr val="tx1"/>
              </a:solidFill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  <a:p>
            <a:pPr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预防新冠肺炎</a:t>
            </a:r>
            <a:endParaRPr lang="zh-CN" altLang="en-US" sz="2000" dirty="0">
              <a:solidFill>
                <a:schemeClr val="tx1"/>
              </a:solidFill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48000" y="2253886"/>
            <a:ext cx="992241" cy="992241"/>
            <a:chOff x="3292487" y="2605306"/>
            <a:chExt cx="1322988" cy="1322988"/>
          </a:xfrm>
        </p:grpSpPr>
        <p:sp>
          <p:nvSpPr>
            <p:cNvPr id="44" name="椭圆 43"/>
            <p:cNvSpPr/>
            <p:nvPr/>
          </p:nvSpPr>
          <p:spPr>
            <a:xfrm>
              <a:off x="3292487" y="2605306"/>
              <a:ext cx="1322988" cy="132298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9C9C9"/>
                </a:gs>
              </a:gsLst>
              <a:lin ang="2700000" scaled="1"/>
            </a:gradFill>
            <a:ln>
              <a:noFill/>
            </a:ln>
            <a:effectLst>
              <a:innerShdw blurRad="114300"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>
                <a:solidFill>
                  <a:srgbClr val="FFFFFF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524960" y="2808582"/>
              <a:ext cx="916435" cy="91643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gradFill flip="none" rotWithShape="1">
                <a:gsLst>
                  <a:gs pos="0">
                    <a:srgbClr val="B6B6B6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524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>
                <a:solidFill>
                  <a:srgbClr val="FFFFFF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609756" y="2902011"/>
              <a:ext cx="728506" cy="728506"/>
            </a:xfrm>
            <a:prstGeom prst="ellipse">
              <a:avLst/>
            </a:prstGeom>
            <a:gradFill flip="none" rotWithShape="1">
              <a:gsLst>
                <a:gs pos="0">
                  <a:srgbClr val="E6E6E6"/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rgbClr val="B6B6B6"/>
                  </a:gs>
                </a:gsLst>
                <a:lin ang="2700000" scaled="1"/>
                <a:tileRect/>
              </a:gradFill>
            </a:ln>
            <a:effectLst>
              <a:outerShdw blurRad="1524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>
                <a:solidFill>
                  <a:srgbClr val="FFFFFF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41" name="Freeform 11"/>
            <p:cNvSpPr>
              <a:spLocks noEditPoints="1"/>
            </p:cNvSpPr>
            <p:nvPr/>
          </p:nvSpPr>
          <p:spPr bwMode="auto">
            <a:xfrm>
              <a:off x="3691480" y="3043018"/>
              <a:ext cx="565058" cy="446491"/>
            </a:xfrm>
            <a:custGeom>
              <a:avLst/>
              <a:gdLst>
                <a:gd name="T0" fmla="*/ 392 w 1065"/>
                <a:gd name="T1" fmla="*/ 422 h 834"/>
                <a:gd name="T2" fmla="*/ 544 w 1065"/>
                <a:gd name="T3" fmla="*/ 344 h 834"/>
                <a:gd name="T4" fmla="*/ 828 w 1065"/>
                <a:gd name="T5" fmla="*/ 296 h 834"/>
                <a:gd name="T6" fmla="*/ 907 w 1065"/>
                <a:gd name="T7" fmla="*/ 179 h 834"/>
                <a:gd name="T8" fmla="*/ 792 w 1065"/>
                <a:gd name="T9" fmla="*/ 259 h 834"/>
                <a:gd name="T10" fmla="*/ 543 w 1065"/>
                <a:gd name="T11" fmla="*/ 271 h 834"/>
                <a:gd name="T12" fmla="*/ 1065 w 1065"/>
                <a:gd name="T13" fmla="*/ 111 h 834"/>
                <a:gd name="T14" fmla="*/ 647 w 1065"/>
                <a:gd name="T15" fmla="*/ 44 h 834"/>
                <a:gd name="T16" fmla="*/ 607 w 1065"/>
                <a:gd name="T17" fmla="*/ 0 h 834"/>
                <a:gd name="T18" fmla="*/ 214 w 1065"/>
                <a:gd name="T19" fmla="*/ 44 h 834"/>
                <a:gd name="T20" fmla="*/ 243 w 1065"/>
                <a:gd name="T21" fmla="*/ 111 h 834"/>
                <a:gd name="T22" fmla="*/ 300 w 1065"/>
                <a:gd name="T23" fmla="*/ 189 h 834"/>
                <a:gd name="T24" fmla="*/ 981 w 1065"/>
                <a:gd name="T25" fmla="*/ 111 h 834"/>
                <a:gd name="T26" fmla="*/ 493 w 1065"/>
                <a:gd name="T27" fmla="*/ 548 h 834"/>
                <a:gd name="T28" fmla="*/ 981 w 1065"/>
                <a:gd name="T29" fmla="*/ 570 h 834"/>
                <a:gd name="T30" fmla="*/ 501 w 1065"/>
                <a:gd name="T31" fmla="*/ 593 h 834"/>
                <a:gd name="T32" fmla="*/ 503 w 1065"/>
                <a:gd name="T33" fmla="*/ 664 h 834"/>
                <a:gd name="T34" fmla="*/ 607 w 1065"/>
                <a:gd name="T35" fmla="*/ 828 h 834"/>
                <a:gd name="T36" fmla="*/ 647 w 1065"/>
                <a:gd name="T37" fmla="*/ 664 h 834"/>
                <a:gd name="T38" fmla="*/ 839 w 1065"/>
                <a:gd name="T39" fmla="*/ 823 h 834"/>
                <a:gd name="T40" fmla="*/ 822 w 1065"/>
                <a:gd name="T41" fmla="*/ 664 h 834"/>
                <a:gd name="T42" fmla="*/ 1065 w 1065"/>
                <a:gd name="T43" fmla="*/ 593 h 834"/>
                <a:gd name="T44" fmla="*/ 1039 w 1065"/>
                <a:gd name="T45" fmla="*/ 111 h 834"/>
                <a:gd name="T46" fmla="*/ 223 w 1065"/>
                <a:gd name="T47" fmla="*/ 431 h 834"/>
                <a:gd name="T48" fmla="*/ 327 w 1065"/>
                <a:gd name="T49" fmla="*/ 328 h 834"/>
                <a:gd name="T50" fmla="*/ 120 w 1065"/>
                <a:gd name="T51" fmla="*/ 328 h 834"/>
                <a:gd name="T52" fmla="*/ 290 w 1065"/>
                <a:gd name="T53" fmla="*/ 453 h 834"/>
                <a:gd name="T54" fmla="*/ 251 w 1065"/>
                <a:gd name="T55" fmla="*/ 453 h 834"/>
                <a:gd name="T56" fmla="*/ 262 w 1065"/>
                <a:gd name="T57" fmla="*/ 472 h 834"/>
                <a:gd name="T58" fmla="*/ 273 w 1065"/>
                <a:gd name="T59" fmla="*/ 709 h 834"/>
                <a:gd name="T60" fmla="*/ 180 w 1065"/>
                <a:gd name="T61" fmla="*/ 709 h 834"/>
                <a:gd name="T62" fmla="*/ 191 w 1065"/>
                <a:gd name="T63" fmla="*/ 472 h 834"/>
                <a:gd name="T64" fmla="*/ 201 w 1065"/>
                <a:gd name="T65" fmla="*/ 453 h 834"/>
                <a:gd name="T66" fmla="*/ 0 w 1065"/>
                <a:gd name="T67" fmla="*/ 609 h 834"/>
                <a:gd name="T68" fmla="*/ 92 w 1065"/>
                <a:gd name="T69" fmla="*/ 834 h 834"/>
                <a:gd name="T70" fmla="*/ 124 w 1065"/>
                <a:gd name="T71" fmla="*/ 601 h 834"/>
                <a:gd name="T72" fmla="*/ 320 w 1065"/>
                <a:gd name="T73" fmla="*/ 834 h 834"/>
                <a:gd name="T74" fmla="*/ 352 w 1065"/>
                <a:gd name="T75" fmla="*/ 601 h 834"/>
                <a:gd name="T76" fmla="*/ 446 w 1065"/>
                <a:gd name="T77" fmla="*/ 834 h 834"/>
                <a:gd name="T78" fmla="*/ 290 w 1065"/>
                <a:gd name="T79" fmla="*/ 453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65" h="834">
                  <a:moveTo>
                    <a:pt x="543" y="271"/>
                  </a:moveTo>
                  <a:lnTo>
                    <a:pt x="392" y="422"/>
                  </a:lnTo>
                  <a:cubicBezTo>
                    <a:pt x="408" y="431"/>
                    <a:pt x="422" y="442"/>
                    <a:pt x="434" y="454"/>
                  </a:cubicBezTo>
                  <a:lnTo>
                    <a:pt x="544" y="344"/>
                  </a:lnTo>
                  <a:lnTo>
                    <a:pt x="662" y="463"/>
                  </a:lnTo>
                  <a:lnTo>
                    <a:pt x="828" y="296"/>
                  </a:lnTo>
                  <a:lnTo>
                    <a:pt x="854" y="361"/>
                  </a:lnTo>
                  <a:lnTo>
                    <a:pt x="907" y="179"/>
                  </a:lnTo>
                  <a:lnTo>
                    <a:pt x="725" y="232"/>
                  </a:lnTo>
                  <a:lnTo>
                    <a:pt x="792" y="259"/>
                  </a:lnTo>
                  <a:lnTo>
                    <a:pt x="662" y="389"/>
                  </a:lnTo>
                  <a:lnTo>
                    <a:pt x="543" y="271"/>
                  </a:lnTo>
                  <a:close/>
                  <a:moveTo>
                    <a:pt x="1065" y="111"/>
                  </a:moveTo>
                  <a:lnTo>
                    <a:pt x="1065" y="111"/>
                  </a:lnTo>
                  <a:lnTo>
                    <a:pt x="1065" y="44"/>
                  </a:lnTo>
                  <a:lnTo>
                    <a:pt x="647" y="44"/>
                  </a:lnTo>
                  <a:lnTo>
                    <a:pt x="647" y="0"/>
                  </a:lnTo>
                  <a:lnTo>
                    <a:pt x="607" y="0"/>
                  </a:lnTo>
                  <a:lnTo>
                    <a:pt x="607" y="44"/>
                  </a:lnTo>
                  <a:lnTo>
                    <a:pt x="214" y="44"/>
                  </a:lnTo>
                  <a:lnTo>
                    <a:pt x="214" y="111"/>
                  </a:lnTo>
                  <a:lnTo>
                    <a:pt x="243" y="111"/>
                  </a:lnTo>
                  <a:lnTo>
                    <a:pt x="243" y="170"/>
                  </a:lnTo>
                  <a:cubicBezTo>
                    <a:pt x="264" y="172"/>
                    <a:pt x="283" y="179"/>
                    <a:pt x="300" y="189"/>
                  </a:cubicBezTo>
                  <a:lnTo>
                    <a:pt x="300" y="111"/>
                  </a:lnTo>
                  <a:lnTo>
                    <a:pt x="981" y="111"/>
                  </a:lnTo>
                  <a:lnTo>
                    <a:pt x="981" y="548"/>
                  </a:lnTo>
                  <a:lnTo>
                    <a:pt x="493" y="548"/>
                  </a:lnTo>
                  <a:cubicBezTo>
                    <a:pt x="496" y="555"/>
                    <a:pt x="497" y="562"/>
                    <a:pt x="499" y="570"/>
                  </a:cubicBezTo>
                  <a:lnTo>
                    <a:pt x="981" y="570"/>
                  </a:lnTo>
                  <a:lnTo>
                    <a:pt x="981" y="593"/>
                  </a:lnTo>
                  <a:lnTo>
                    <a:pt x="501" y="593"/>
                  </a:lnTo>
                  <a:cubicBezTo>
                    <a:pt x="502" y="599"/>
                    <a:pt x="503" y="604"/>
                    <a:pt x="503" y="609"/>
                  </a:cubicBezTo>
                  <a:lnTo>
                    <a:pt x="503" y="664"/>
                  </a:lnTo>
                  <a:lnTo>
                    <a:pt x="607" y="664"/>
                  </a:lnTo>
                  <a:lnTo>
                    <a:pt x="607" y="828"/>
                  </a:lnTo>
                  <a:lnTo>
                    <a:pt x="647" y="828"/>
                  </a:lnTo>
                  <a:lnTo>
                    <a:pt x="647" y="664"/>
                  </a:lnTo>
                  <a:lnTo>
                    <a:pt x="779" y="664"/>
                  </a:lnTo>
                  <a:lnTo>
                    <a:pt x="839" y="823"/>
                  </a:lnTo>
                  <a:lnTo>
                    <a:pt x="878" y="813"/>
                  </a:lnTo>
                  <a:lnTo>
                    <a:pt x="822" y="664"/>
                  </a:lnTo>
                  <a:lnTo>
                    <a:pt x="1065" y="664"/>
                  </a:lnTo>
                  <a:lnTo>
                    <a:pt x="1065" y="593"/>
                  </a:lnTo>
                  <a:lnTo>
                    <a:pt x="1039" y="593"/>
                  </a:lnTo>
                  <a:lnTo>
                    <a:pt x="1039" y="111"/>
                  </a:lnTo>
                  <a:lnTo>
                    <a:pt x="1065" y="111"/>
                  </a:lnTo>
                  <a:close/>
                  <a:moveTo>
                    <a:pt x="223" y="431"/>
                  </a:moveTo>
                  <a:lnTo>
                    <a:pt x="223" y="431"/>
                  </a:lnTo>
                  <a:cubicBezTo>
                    <a:pt x="280" y="431"/>
                    <a:pt x="327" y="385"/>
                    <a:pt x="327" y="328"/>
                  </a:cubicBezTo>
                  <a:cubicBezTo>
                    <a:pt x="327" y="271"/>
                    <a:pt x="280" y="224"/>
                    <a:pt x="223" y="224"/>
                  </a:cubicBezTo>
                  <a:cubicBezTo>
                    <a:pt x="166" y="224"/>
                    <a:pt x="120" y="271"/>
                    <a:pt x="120" y="328"/>
                  </a:cubicBezTo>
                  <a:cubicBezTo>
                    <a:pt x="120" y="385"/>
                    <a:pt x="166" y="431"/>
                    <a:pt x="223" y="431"/>
                  </a:cubicBezTo>
                  <a:close/>
                  <a:moveTo>
                    <a:pt x="290" y="453"/>
                  </a:moveTo>
                  <a:lnTo>
                    <a:pt x="290" y="453"/>
                  </a:lnTo>
                  <a:lnTo>
                    <a:pt x="251" y="453"/>
                  </a:lnTo>
                  <a:lnTo>
                    <a:pt x="257" y="457"/>
                  </a:lnTo>
                  <a:cubicBezTo>
                    <a:pt x="262" y="460"/>
                    <a:pt x="264" y="467"/>
                    <a:pt x="262" y="472"/>
                  </a:cubicBezTo>
                  <a:lnTo>
                    <a:pt x="248" y="507"/>
                  </a:lnTo>
                  <a:lnTo>
                    <a:pt x="273" y="709"/>
                  </a:lnTo>
                  <a:lnTo>
                    <a:pt x="226" y="751"/>
                  </a:lnTo>
                  <a:lnTo>
                    <a:pt x="180" y="709"/>
                  </a:lnTo>
                  <a:lnTo>
                    <a:pt x="205" y="507"/>
                  </a:lnTo>
                  <a:lnTo>
                    <a:pt x="191" y="472"/>
                  </a:lnTo>
                  <a:cubicBezTo>
                    <a:pt x="188" y="467"/>
                    <a:pt x="191" y="460"/>
                    <a:pt x="195" y="457"/>
                  </a:cubicBezTo>
                  <a:lnTo>
                    <a:pt x="201" y="453"/>
                  </a:lnTo>
                  <a:lnTo>
                    <a:pt x="156" y="453"/>
                  </a:lnTo>
                  <a:cubicBezTo>
                    <a:pt x="70" y="453"/>
                    <a:pt x="0" y="523"/>
                    <a:pt x="0" y="609"/>
                  </a:cubicBezTo>
                  <a:lnTo>
                    <a:pt x="0" y="834"/>
                  </a:lnTo>
                  <a:lnTo>
                    <a:pt x="92" y="834"/>
                  </a:lnTo>
                  <a:lnTo>
                    <a:pt x="92" y="601"/>
                  </a:lnTo>
                  <a:lnTo>
                    <a:pt x="124" y="601"/>
                  </a:lnTo>
                  <a:lnTo>
                    <a:pt x="124" y="834"/>
                  </a:lnTo>
                  <a:lnTo>
                    <a:pt x="320" y="834"/>
                  </a:lnTo>
                  <a:lnTo>
                    <a:pt x="320" y="601"/>
                  </a:lnTo>
                  <a:lnTo>
                    <a:pt x="352" y="601"/>
                  </a:lnTo>
                  <a:lnTo>
                    <a:pt x="352" y="834"/>
                  </a:lnTo>
                  <a:lnTo>
                    <a:pt x="446" y="834"/>
                  </a:lnTo>
                  <a:lnTo>
                    <a:pt x="446" y="609"/>
                  </a:lnTo>
                  <a:cubicBezTo>
                    <a:pt x="446" y="523"/>
                    <a:pt x="376" y="453"/>
                    <a:pt x="290" y="45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itchFamily="34" charset="-122"/>
                <a:ea typeface="思源黑体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64469" y="2253886"/>
            <a:ext cx="992241" cy="992241"/>
            <a:chOff x="5394496" y="2605306"/>
            <a:chExt cx="1322988" cy="1322988"/>
          </a:xfrm>
        </p:grpSpPr>
        <p:sp>
          <p:nvSpPr>
            <p:cNvPr id="47" name="椭圆 46"/>
            <p:cNvSpPr/>
            <p:nvPr/>
          </p:nvSpPr>
          <p:spPr>
            <a:xfrm>
              <a:off x="5394496" y="2605306"/>
              <a:ext cx="1322988" cy="132298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9C9C9"/>
                </a:gs>
              </a:gsLst>
              <a:lin ang="2700000" scaled="1"/>
            </a:gradFill>
            <a:ln>
              <a:noFill/>
            </a:ln>
            <a:effectLst>
              <a:innerShdw blurRad="114300"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>
                <a:solidFill>
                  <a:srgbClr val="FFFFFF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5626969" y="2808582"/>
              <a:ext cx="916435" cy="91643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gradFill flip="none" rotWithShape="1">
                <a:gsLst>
                  <a:gs pos="0">
                    <a:srgbClr val="B6B6B6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524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>
                <a:solidFill>
                  <a:srgbClr val="FFFFFF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5711765" y="2902011"/>
              <a:ext cx="728506" cy="728506"/>
            </a:xfrm>
            <a:prstGeom prst="ellipse">
              <a:avLst/>
            </a:prstGeom>
            <a:gradFill flip="none" rotWithShape="1">
              <a:gsLst>
                <a:gs pos="0">
                  <a:srgbClr val="E6E6E6"/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rgbClr val="B6B6B6"/>
                  </a:gs>
                </a:gsLst>
                <a:lin ang="2700000" scaled="1"/>
                <a:tileRect/>
              </a:gradFill>
            </a:ln>
            <a:effectLst>
              <a:outerShdw blurRad="1524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>
                <a:solidFill>
                  <a:srgbClr val="FFFFFF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5822625" y="3014425"/>
              <a:ext cx="509954" cy="507807"/>
            </a:xfrm>
            <a:custGeom>
              <a:avLst/>
              <a:gdLst>
                <a:gd name="T0" fmla="*/ 862 w 954"/>
                <a:gd name="T1" fmla="*/ 813 h 944"/>
                <a:gd name="T2" fmla="*/ 763 w 954"/>
                <a:gd name="T3" fmla="*/ 813 h 944"/>
                <a:gd name="T4" fmla="*/ 625 w 954"/>
                <a:gd name="T5" fmla="*/ 549 h 944"/>
                <a:gd name="T6" fmla="*/ 611 w 954"/>
                <a:gd name="T7" fmla="*/ 601 h 944"/>
                <a:gd name="T8" fmla="*/ 535 w 954"/>
                <a:gd name="T9" fmla="*/ 658 h 944"/>
                <a:gd name="T10" fmla="*/ 782 w 954"/>
                <a:gd name="T11" fmla="*/ 932 h 944"/>
                <a:gd name="T12" fmla="*/ 941 w 954"/>
                <a:gd name="T13" fmla="*/ 826 h 944"/>
                <a:gd name="T14" fmla="*/ 824 w 954"/>
                <a:gd name="T15" fmla="*/ 704 h 944"/>
                <a:gd name="T16" fmla="*/ 650 w 954"/>
                <a:gd name="T17" fmla="*/ 561 h 944"/>
                <a:gd name="T18" fmla="*/ 345 w 954"/>
                <a:gd name="T19" fmla="*/ 335 h 944"/>
                <a:gd name="T20" fmla="*/ 397 w 954"/>
                <a:gd name="T21" fmla="*/ 321 h 944"/>
                <a:gd name="T22" fmla="*/ 411 w 954"/>
                <a:gd name="T23" fmla="*/ 269 h 944"/>
                <a:gd name="T24" fmla="*/ 423 w 954"/>
                <a:gd name="T25" fmla="*/ 221 h 944"/>
                <a:gd name="T26" fmla="*/ 184 w 954"/>
                <a:gd name="T27" fmla="*/ 21 h 944"/>
                <a:gd name="T28" fmla="*/ 151 w 954"/>
                <a:gd name="T29" fmla="*/ 267 h 944"/>
                <a:gd name="T30" fmla="*/ 1 w 954"/>
                <a:gd name="T31" fmla="*/ 204 h 944"/>
                <a:gd name="T32" fmla="*/ 284 w 954"/>
                <a:gd name="T33" fmla="*/ 406 h 944"/>
                <a:gd name="T34" fmla="*/ 320 w 954"/>
                <a:gd name="T35" fmla="*/ 360 h 944"/>
                <a:gd name="T36" fmla="*/ 920 w 954"/>
                <a:gd name="T37" fmla="*/ 91 h 944"/>
                <a:gd name="T38" fmla="*/ 791 w 954"/>
                <a:gd name="T39" fmla="*/ 0 h 944"/>
                <a:gd name="T40" fmla="*/ 448 w 954"/>
                <a:gd name="T41" fmla="*/ 306 h 944"/>
                <a:gd name="T42" fmla="*/ 399 w 954"/>
                <a:gd name="T43" fmla="*/ 376 h 944"/>
                <a:gd name="T44" fmla="*/ 357 w 954"/>
                <a:gd name="T45" fmla="*/ 397 h 944"/>
                <a:gd name="T46" fmla="*/ 362 w 954"/>
                <a:gd name="T47" fmla="*/ 527 h 944"/>
                <a:gd name="T48" fmla="*/ 85 w 954"/>
                <a:gd name="T49" fmla="*/ 768 h 944"/>
                <a:gd name="T50" fmla="*/ 55 w 954"/>
                <a:gd name="T51" fmla="*/ 944 h 944"/>
                <a:gd name="T52" fmla="*/ 198 w 954"/>
                <a:gd name="T53" fmla="*/ 800 h 944"/>
                <a:gd name="T54" fmla="*/ 423 w 954"/>
                <a:gd name="T55" fmla="*/ 588 h 944"/>
                <a:gd name="T56" fmla="*/ 549 w 954"/>
                <a:gd name="T57" fmla="*/ 588 h 944"/>
                <a:gd name="T58" fmla="*/ 585 w 954"/>
                <a:gd name="T59" fmla="*/ 509 h 944"/>
                <a:gd name="T60" fmla="*/ 639 w 954"/>
                <a:gd name="T61" fmla="*/ 498 h 944"/>
                <a:gd name="T62" fmla="*/ 920 w 954"/>
                <a:gd name="T63" fmla="*/ 91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54" h="944">
                  <a:moveTo>
                    <a:pt x="813" y="764"/>
                  </a:moveTo>
                  <a:cubicBezTo>
                    <a:pt x="840" y="764"/>
                    <a:pt x="862" y="786"/>
                    <a:pt x="862" y="813"/>
                  </a:cubicBezTo>
                  <a:cubicBezTo>
                    <a:pt x="862" y="841"/>
                    <a:pt x="840" y="863"/>
                    <a:pt x="813" y="863"/>
                  </a:cubicBezTo>
                  <a:cubicBezTo>
                    <a:pt x="786" y="863"/>
                    <a:pt x="763" y="841"/>
                    <a:pt x="763" y="813"/>
                  </a:cubicBezTo>
                  <a:cubicBezTo>
                    <a:pt x="763" y="786"/>
                    <a:pt x="786" y="764"/>
                    <a:pt x="813" y="764"/>
                  </a:cubicBezTo>
                  <a:close/>
                  <a:moveTo>
                    <a:pt x="625" y="549"/>
                  </a:moveTo>
                  <a:lnTo>
                    <a:pt x="637" y="574"/>
                  </a:lnTo>
                  <a:lnTo>
                    <a:pt x="611" y="601"/>
                  </a:lnTo>
                  <a:lnTo>
                    <a:pt x="586" y="625"/>
                  </a:lnTo>
                  <a:cubicBezTo>
                    <a:pt x="571" y="640"/>
                    <a:pt x="554" y="651"/>
                    <a:pt x="535" y="658"/>
                  </a:cubicBezTo>
                  <a:lnTo>
                    <a:pt x="703" y="826"/>
                  </a:lnTo>
                  <a:lnTo>
                    <a:pt x="782" y="932"/>
                  </a:lnTo>
                  <a:lnTo>
                    <a:pt x="824" y="943"/>
                  </a:lnTo>
                  <a:lnTo>
                    <a:pt x="941" y="826"/>
                  </a:lnTo>
                  <a:lnTo>
                    <a:pt x="930" y="783"/>
                  </a:lnTo>
                  <a:lnTo>
                    <a:pt x="824" y="704"/>
                  </a:lnTo>
                  <a:lnTo>
                    <a:pt x="666" y="546"/>
                  </a:lnTo>
                  <a:lnTo>
                    <a:pt x="650" y="561"/>
                  </a:lnTo>
                  <a:lnTo>
                    <a:pt x="625" y="549"/>
                  </a:lnTo>
                  <a:close/>
                  <a:moveTo>
                    <a:pt x="345" y="335"/>
                  </a:moveTo>
                  <a:lnTo>
                    <a:pt x="372" y="308"/>
                  </a:lnTo>
                  <a:lnTo>
                    <a:pt x="397" y="321"/>
                  </a:lnTo>
                  <a:lnTo>
                    <a:pt x="384" y="296"/>
                  </a:lnTo>
                  <a:lnTo>
                    <a:pt x="411" y="269"/>
                  </a:lnTo>
                  <a:lnTo>
                    <a:pt x="414" y="266"/>
                  </a:lnTo>
                  <a:cubicBezTo>
                    <a:pt x="420" y="251"/>
                    <a:pt x="423" y="235"/>
                    <a:pt x="423" y="221"/>
                  </a:cubicBezTo>
                  <a:cubicBezTo>
                    <a:pt x="423" y="108"/>
                    <a:pt x="316" y="0"/>
                    <a:pt x="204" y="1"/>
                  </a:cubicBezTo>
                  <a:cubicBezTo>
                    <a:pt x="203" y="1"/>
                    <a:pt x="191" y="14"/>
                    <a:pt x="184" y="21"/>
                  </a:cubicBezTo>
                  <a:cubicBezTo>
                    <a:pt x="274" y="111"/>
                    <a:pt x="266" y="96"/>
                    <a:pt x="266" y="151"/>
                  </a:cubicBezTo>
                  <a:cubicBezTo>
                    <a:pt x="266" y="196"/>
                    <a:pt x="195" y="267"/>
                    <a:pt x="151" y="267"/>
                  </a:cubicBezTo>
                  <a:cubicBezTo>
                    <a:pt x="94" y="267"/>
                    <a:pt x="112" y="276"/>
                    <a:pt x="20" y="184"/>
                  </a:cubicBezTo>
                  <a:cubicBezTo>
                    <a:pt x="13" y="191"/>
                    <a:pt x="1" y="204"/>
                    <a:pt x="1" y="204"/>
                  </a:cubicBezTo>
                  <a:cubicBezTo>
                    <a:pt x="2" y="316"/>
                    <a:pt x="108" y="424"/>
                    <a:pt x="220" y="424"/>
                  </a:cubicBezTo>
                  <a:cubicBezTo>
                    <a:pt x="240" y="424"/>
                    <a:pt x="262" y="417"/>
                    <a:pt x="284" y="406"/>
                  </a:cubicBezTo>
                  <a:lnTo>
                    <a:pt x="288" y="411"/>
                  </a:lnTo>
                  <a:cubicBezTo>
                    <a:pt x="295" y="392"/>
                    <a:pt x="305" y="375"/>
                    <a:pt x="320" y="360"/>
                  </a:cubicBezTo>
                  <a:lnTo>
                    <a:pt x="345" y="335"/>
                  </a:lnTo>
                  <a:close/>
                  <a:moveTo>
                    <a:pt x="920" y="91"/>
                  </a:moveTo>
                  <a:lnTo>
                    <a:pt x="854" y="26"/>
                  </a:lnTo>
                  <a:cubicBezTo>
                    <a:pt x="837" y="9"/>
                    <a:pt x="814" y="0"/>
                    <a:pt x="791" y="0"/>
                  </a:cubicBezTo>
                  <a:cubicBezTo>
                    <a:pt x="768" y="0"/>
                    <a:pt x="746" y="9"/>
                    <a:pt x="728" y="26"/>
                  </a:cubicBezTo>
                  <a:lnTo>
                    <a:pt x="448" y="306"/>
                  </a:lnTo>
                  <a:cubicBezTo>
                    <a:pt x="457" y="323"/>
                    <a:pt x="450" y="348"/>
                    <a:pt x="437" y="361"/>
                  </a:cubicBezTo>
                  <a:cubicBezTo>
                    <a:pt x="428" y="370"/>
                    <a:pt x="413" y="376"/>
                    <a:pt x="399" y="376"/>
                  </a:cubicBezTo>
                  <a:cubicBezTo>
                    <a:pt x="393" y="376"/>
                    <a:pt x="387" y="375"/>
                    <a:pt x="382" y="372"/>
                  </a:cubicBezTo>
                  <a:lnTo>
                    <a:pt x="357" y="397"/>
                  </a:lnTo>
                  <a:cubicBezTo>
                    <a:pt x="323" y="432"/>
                    <a:pt x="323" y="488"/>
                    <a:pt x="357" y="523"/>
                  </a:cubicBezTo>
                  <a:lnTo>
                    <a:pt x="362" y="527"/>
                  </a:lnTo>
                  <a:lnTo>
                    <a:pt x="143" y="746"/>
                  </a:lnTo>
                  <a:lnTo>
                    <a:pt x="85" y="768"/>
                  </a:lnTo>
                  <a:lnTo>
                    <a:pt x="0" y="889"/>
                  </a:lnTo>
                  <a:lnTo>
                    <a:pt x="55" y="944"/>
                  </a:lnTo>
                  <a:lnTo>
                    <a:pt x="176" y="859"/>
                  </a:lnTo>
                  <a:lnTo>
                    <a:pt x="198" y="800"/>
                  </a:lnTo>
                  <a:lnTo>
                    <a:pt x="416" y="582"/>
                  </a:lnTo>
                  <a:lnTo>
                    <a:pt x="423" y="588"/>
                  </a:lnTo>
                  <a:cubicBezTo>
                    <a:pt x="440" y="606"/>
                    <a:pt x="463" y="614"/>
                    <a:pt x="486" y="614"/>
                  </a:cubicBezTo>
                  <a:cubicBezTo>
                    <a:pt x="509" y="614"/>
                    <a:pt x="531" y="606"/>
                    <a:pt x="549" y="588"/>
                  </a:cubicBezTo>
                  <a:lnTo>
                    <a:pt x="574" y="564"/>
                  </a:lnTo>
                  <a:cubicBezTo>
                    <a:pt x="565" y="547"/>
                    <a:pt x="572" y="522"/>
                    <a:pt x="585" y="509"/>
                  </a:cubicBezTo>
                  <a:cubicBezTo>
                    <a:pt x="594" y="500"/>
                    <a:pt x="609" y="494"/>
                    <a:pt x="622" y="494"/>
                  </a:cubicBezTo>
                  <a:cubicBezTo>
                    <a:pt x="629" y="494"/>
                    <a:pt x="634" y="495"/>
                    <a:pt x="639" y="498"/>
                  </a:cubicBezTo>
                  <a:lnTo>
                    <a:pt x="920" y="217"/>
                  </a:lnTo>
                  <a:cubicBezTo>
                    <a:pt x="954" y="183"/>
                    <a:pt x="954" y="126"/>
                    <a:pt x="920" y="91"/>
                  </a:cubicBezTo>
                  <a:close/>
                </a:path>
              </a:pathLst>
            </a:custGeom>
            <a:solidFill>
              <a:srgbClr val="01BBE1"/>
            </a:solidFill>
            <a:ln>
              <a:noFill/>
            </a:ln>
          </p:spPr>
          <p:txBody>
            <a:bodyPr vert="horz" wrap="square" lIns="91404" tIns="45702" rIns="91404" bIns="45702" numCol="1" anchor="t" anchorCtr="0" compatLnSpc="1"/>
            <a:lstStyle/>
            <a:p>
              <a:endParaRPr lang="zh-CN" altLang="en-US" sz="1300">
                <a:latin typeface="思源黑体" pitchFamily="34" charset="-122"/>
                <a:ea typeface="思源黑体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69576" y="2253886"/>
            <a:ext cx="992241" cy="992241"/>
            <a:chOff x="7496505" y="2605306"/>
            <a:chExt cx="1322988" cy="1322988"/>
          </a:xfrm>
        </p:grpSpPr>
        <p:sp>
          <p:nvSpPr>
            <p:cNvPr id="50" name="椭圆 49"/>
            <p:cNvSpPr/>
            <p:nvPr/>
          </p:nvSpPr>
          <p:spPr>
            <a:xfrm>
              <a:off x="7496505" y="2605306"/>
              <a:ext cx="1322988" cy="132298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rgbClr val="C9C9C9"/>
                </a:gs>
              </a:gsLst>
              <a:lin ang="2700000" scaled="1"/>
            </a:gradFill>
            <a:ln>
              <a:noFill/>
            </a:ln>
            <a:effectLst>
              <a:innerShdw blurRad="114300" dist="25400" dir="13500000">
                <a:prstClr val="black">
                  <a:alpha val="27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>
                <a:solidFill>
                  <a:srgbClr val="FFFFFF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7728978" y="2808582"/>
              <a:ext cx="916435" cy="91643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gradFill flip="none" rotWithShape="1">
                <a:gsLst>
                  <a:gs pos="0">
                    <a:srgbClr val="B6B6B6"/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52400" dist="63500" dir="135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>
                <a:solidFill>
                  <a:srgbClr val="FFFFFF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7813774" y="2902011"/>
              <a:ext cx="728506" cy="728506"/>
            </a:xfrm>
            <a:prstGeom prst="ellipse">
              <a:avLst/>
            </a:prstGeom>
            <a:gradFill flip="none" rotWithShape="1">
              <a:gsLst>
                <a:gs pos="0">
                  <a:srgbClr val="E6E6E6"/>
                </a:gs>
                <a:gs pos="100000">
                  <a:schemeClr val="bg1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0">
                    <a:schemeClr val="bg1"/>
                  </a:gs>
                  <a:gs pos="100000">
                    <a:srgbClr val="B6B6B6"/>
                  </a:gs>
                </a:gsLst>
                <a:lin ang="2700000" scaled="1"/>
                <a:tileRect/>
              </a:gradFill>
            </a:ln>
            <a:effectLst>
              <a:outerShdw blurRad="152400" dist="762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400">
                <a:solidFill>
                  <a:srgbClr val="FFFFFF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7941622" y="3001436"/>
              <a:ext cx="503572" cy="541848"/>
            </a:xfrm>
            <a:custGeom>
              <a:avLst/>
              <a:gdLst>
                <a:gd name="T0" fmla="*/ 255 w 847"/>
                <a:gd name="T1" fmla="*/ 138 h 903"/>
                <a:gd name="T2" fmla="*/ 555 w 847"/>
                <a:gd name="T3" fmla="*/ 100 h 903"/>
                <a:gd name="T4" fmla="*/ 448 w 847"/>
                <a:gd name="T5" fmla="*/ 61 h 903"/>
                <a:gd name="T6" fmla="*/ 324 w 847"/>
                <a:gd name="T7" fmla="*/ 61 h 903"/>
                <a:gd name="T8" fmla="*/ 217 w 847"/>
                <a:gd name="T9" fmla="*/ 100 h 903"/>
                <a:gd name="T10" fmla="*/ 697 w 847"/>
                <a:gd name="T11" fmla="*/ 782 h 903"/>
                <a:gd name="T12" fmla="*/ 709 w 847"/>
                <a:gd name="T13" fmla="*/ 755 h 903"/>
                <a:gd name="T14" fmla="*/ 660 w 847"/>
                <a:gd name="T15" fmla="*/ 586 h 903"/>
                <a:gd name="T16" fmla="*/ 629 w 847"/>
                <a:gd name="T17" fmla="*/ 586 h 903"/>
                <a:gd name="T18" fmla="*/ 629 w 847"/>
                <a:gd name="T19" fmla="*/ 716 h 903"/>
                <a:gd name="T20" fmla="*/ 630 w 847"/>
                <a:gd name="T21" fmla="*/ 719 h 903"/>
                <a:gd name="T22" fmla="*/ 631 w 847"/>
                <a:gd name="T23" fmla="*/ 722 h 903"/>
                <a:gd name="T24" fmla="*/ 633 w 847"/>
                <a:gd name="T25" fmla="*/ 724 h 903"/>
                <a:gd name="T26" fmla="*/ 807 w 847"/>
                <a:gd name="T27" fmla="*/ 596 h 903"/>
                <a:gd name="T28" fmla="*/ 644 w 847"/>
                <a:gd name="T29" fmla="*/ 510 h 903"/>
                <a:gd name="T30" fmla="*/ 607 w 847"/>
                <a:gd name="T31" fmla="*/ 899 h 903"/>
                <a:gd name="T32" fmla="*/ 837 w 847"/>
                <a:gd name="T33" fmla="*/ 743 h 903"/>
                <a:gd name="T34" fmla="*/ 808 w 847"/>
                <a:gd name="T35" fmla="*/ 737 h 903"/>
                <a:gd name="T36" fmla="*/ 645 w 847"/>
                <a:gd name="T37" fmla="*/ 872 h 903"/>
                <a:gd name="T38" fmla="*/ 481 w 847"/>
                <a:gd name="T39" fmla="*/ 675 h 903"/>
                <a:gd name="T40" fmla="*/ 676 w 847"/>
                <a:gd name="T41" fmla="*/ 543 h 903"/>
                <a:gd name="T42" fmla="*/ 808 w 847"/>
                <a:gd name="T43" fmla="*/ 737 h 903"/>
                <a:gd name="T44" fmla="*/ 284 w 847"/>
                <a:gd name="T45" fmla="*/ 736 h 903"/>
                <a:gd name="T46" fmla="*/ 485 w 847"/>
                <a:gd name="T47" fmla="*/ 536 h 903"/>
                <a:gd name="T48" fmla="*/ 526 w 847"/>
                <a:gd name="T49" fmla="*/ 505 h 903"/>
                <a:gd name="T50" fmla="*/ 732 w 847"/>
                <a:gd name="T51" fmla="*/ 306 h 903"/>
                <a:gd name="T52" fmla="*/ 740 w 847"/>
                <a:gd name="T53" fmla="*/ 494 h 903"/>
                <a:gd name="T54" fmla="*/ 772 w 847"/>
                <a:gd name="T55" fmla="*/ 505 h 903"/>
                <a:gd name="T56" fmla="*/ 772 w 847"/>
                <a:gd name="T57" fmla="*/ 208 h 903"/>
                <a:gd name="T58" fmla="*/ 40 w 847"/>
                <a:gd name="T59" fmla="*/ 167 h 903"/>
                <a:gd name="T60" fmla="*/ 0 w 847"/>
                <a:gd name="T61" fmla="*/ 314 h 903"/>
                <a:gd name="T62" fmla="*/ 0 w 847"/>
                <a:gd name="T63" fmla="*/ 536 h 903"/>
                <a:gd name="T64" fmla="*/ 0 w 847"/>
                <a:gd name="T65" fmla="*/ 751 h 903"/>
                <a:gd name="T66" fmla="*/ 427 w 847"/>
                <a:gd name="T67" fmla="*/ 791 h 903"/>
                <a:gd name="T68" fmla="*/ 32 w 847"/>
                <a:gd name="T69" fmla="*/ 314 h 903"/>
                <a:gd name="T70" fmla="*/ 40 w 847"/>
                <a:gd name="T71" fmla="*/ 306 h 903"/>
                <a:gd name="T72" fmla="*/ 252 w 847"/>
                <a:gd name="T73" fmla="*/ 505 h 903"/>
                <a:gd name="T74" fmla="*/ 32 w 847"/>
                <a:gd name="T75" fmla="*/ 314 h 903"/>
                <a:gd name="T76" fmla="*/ 252 w 847"/>
                <a:gd name="T77" fmla="*/ 536 h 903"/>
                <a:gd name="T78" fmla="*/ 40 w 847"/>
                <a:gd name="T79" fmla="*/ 736 h 903"/>
                <a:gd name="T80" fmla="*/ 32 w 847"/>
                <a:gd name="T81" fmla="*/ 536 h 903"/>
                <a:gd name="T82" fmla="*/ 284 w 847"/>
                <a:gd name="T83" fmla="*/ 505 h 903"/>
                <a:gd name="T84" fmla="*/ 284 w 847"/>
                <a:gd name="T85" fmla="*/ 306 h 903"/>
                <a:gd name="T86" fmla="*/ 495 w 847"/>
                <a:gd name="T87" fmla="*/ 505 h 903"/>
                <a:gd name="T88" fmla="*/ 511 w 847"/>
                <a:gd name="T89" fmla="*/ 207 h 903"/>
                <a:gd name="T90" fmla="*/ 538 w 847"/>
                <a:gd name="T91" fmla="*/ 235 h 903"/>
                <a:gd name="T92" fmla="*/ 483 w 847"/>
                <a:gd name="T93" fmla="*/ 235 h 903"/>
                <a:gd name="T94" fmla="*/ 268 w 847"/>
                <a:gd name="T95" fmla="*/ 207 h 903"/>
                <a:gd name="T96" fmla="*/ 295 w 847"/>
                <a:gd name="T97" fmla="*/ 235 h 903"/>
                <a:gd name="T98" fmla="*/ 241 w 847"/>
                <a:gd name="T99" fmla="*/ 235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7" h="903">
                  <a:moveTo>
                    <a:pt x="217" y="100"/>
                  </a:moveTo>
                  <a:cubicBezTo>
                    <a:pt x="217" y="121"/>
                    <a:pt x="234" y="138"/>
                    <a:pt x="255" y="138"/>
                  </a:cubicBezTo>
                  <a:lnTo>
                    <a:pt x="517" y="138"/>
                  </a:lnTo>
                  <a:cubicBezTo>
                    <a:pt x="538" y="138"/>
                    <a:pt x="555" y="121"/>
                    <a:pt x="555" y="100"/>
                  </a:cubicBezTo>
                  <a:cubicBezTo>
                    <a:pt x="555" y="79"/>
                    <a:pt x="538" y="61"/>
                    <a:pt x="517" y="61"/>
                  </a:cubicBezTo>
                  <a:lnTo>
                    <a:pt x="448" y="61"/>
                  </a:lnTo>
                  <a:cubicBezTo>
                    <a:pt x="448" y="27"/>
                    <a:pt x="420" y="0"/>
                    <a:pt x="386" y="0"/>
                  </a:cubicBezTo>
                  <a:cubicBezTo>
                    <a:pt x="352" y="0"/>
                    <a:pt x="324" y="27"/>
                    <a:pt x="324" y="61"/>
                  </a:cubicBezTo>
                  <a:lnTo>
                    <a:pt x="255" y="61"/>
                  </a:lnTo>
                  <a:cubicBezTo>
                    <a:pt x="234" y="61"/>
                    <a:pt x="217" y="79"/>
                    <a:pt x="217" y="100"/>
                  </a:cubicBezTo>
                  <a:close/>
                  <a:moveTo>
                    <a:pt x="686" y="777"/>
                  </a:moveTo>
                  <a:cubicBezTo>
                    <a:pt x="689" y="780"/>
                    <a:pt x="693" y="782"/>
                    <a:pt x="697" y="782"/>
                  </a:cubicBezTo>
                  <a:cubicBezTo>
                    <a:pt x="702" y="782"/>
                    <a:pt x="706" y="780"/>
                    <a:pt x="709" y="777"/>
                  </a:cubicBezTo>
                  <a:cubicBezTo>
                    <a:pt x="715" y="771"/>
                    <a:pt x="715" y="761"/>
                    <a:pt x="709" y="755"/>
                  </a:cubicBezTo>
                  <a:lnTo>
                    <a:pt x="660" y="706"/>
                  </a:lnTo>
                  <a:lnTo>
                    <a:pt x="660" y="586"/>
                  </a:lnTo>
                  <a:cubicBezTo>
                    <a:pt x="660" y="577"/>
                    <a:pt x="653" y="570"/>
                    <a:pt x="644" y="570"/>
                  </a:cubicBezTo>
                  <a:cubicBezTo>
                    <a:pt x="636" y="570"/>
                    <a:pt x="629" y="577"/>
                    <a:pt x="629" y="586"/>
                  </a:cubicBezTo>
                  <a:lnTo>
                    <a:pt x="629" y="713"/>
                  </a:lnTo>
                  <a:cubicBezTo>
                    <a:pt x="629" y="714"/>
                    <a:pt x="629" y="715"/>
                    <a:pt x="629" y="716"/>
                  </a:cubicBezTo>
                  <a:cubicBezTo>
                    <a:pt x="629" y="716"/>
                    <a:pt x="629" y="717"/>
                    <a:pt x="629" y="717"/>
                  </a:cubicBezTo>
                  <a:cubicBezTo>
                    <a:pt x="629" y="718"/>
                    <a:pt x="630" y="718"/>
                    <a:pt x="630" y="719"/>
                  </a:cubicBezTo>
                  <a:cubicBezTo>
                    <a:pt x="630" y="719"/>
                    <a:pt x="630" y="720"/>
                    <a:pt x="631" y="720"/>
                  </a:cubicBezTo>
                  <a:cubicBezTo>
                    <a:pt x="631" y="721"/>
                    <a:pt x="631" y="721"/>
                    <a:pt x="631" y="722"/>
                  </a:cubicBezTo>
                  <a:cubicBezTo>
                    <a:pt x="632" y="722"/>
                    <a:pt x="632" y="723"/>
                    <a:pt x="633" y="724"/>
                  </a:cubicBezTo>
                  <a:cubicBezTo>
                    <a:pt x="633" y="724"/>
                    <a:pt x="633" y="724"/>
                    <a:pt x="633" y="724"/>
                  </a:cubicBezTo>
                  <a:lnTo>
                    <a:pt x="686" y="777"/>
                  </a:lnTo>
                  <a:close/>
                  <a:moveTo>
                    <a:pt x="807" y="596"/>
                  </a:moveTo>
                  <a:cubicBezTo>
                    <a:pt x="777" y="552"/>
                    <a:pt x="733" y="523"/>
                    <a:pt x="681" y="513"/>
                  </a:cubicBezTo>
                  <a:cubicBezTo>
                    <a:pt x="669" y="511"/>
                    <a:pt x="657" y="510"/>
                    <a:pt x="644" y="510"/>
                  </a:cubicBezTo>
                  <a:cubicBezTo>
                    <a:pt x="550" y="510"/>
                    <a:pt x="469" y="577"/>
                    <a:pt x="451" y="669"/>
                  </a:cubicBezTo>
                  <a:cubicBezTo>
                    <a:pt x="431" y="776"/>
                    <a:pt x="501" y="879"/>
                    <a:pt x="607" y="899"/>
                  </a:cubicBezTo>
                  <a:cubicBezTo>
                    <a:pt x="620" y="902"/>
                    <a:pt x="632" y="903"/>
                    <a:pt x="645" y="903"/>
                  </a:cubicBezTo>
                  <a:cubicBezTo>
                    <a:pt x="739" y="903"/>
                    <a:pt x="820" y="836"/>
                    <a:pt x="837" y="743"/>
                  </a:cubicBezTo>
                  <a:cubicBezTo>
                    <a:pt x="847" y="692"/>
                    <a:pt x="836" y="639"/>
                    <a:pt x="807" y="596"/>
                  </a:cubicBezTo>
                  <a:close/>
                  <a:moveTo>
                    <a:pt x="808" y="737"/>
                  </a:moveTo>
                  <a:lnTo>
                    <a:pt x="808" y="737"/>
                  </a:lnTo>
                  <a:cubicBezTo>
                    <a:pt x="793" y="816"/>
                    <a:pt x="724" y="872"/>
                    <a:pt x="645" y="872"/>
                  </a:cubicBezTo>
                  <a:cubicBezTo>
                    <a:pt x="634" y="872"/>
                    <a:pt x="624" y="871"/>
                    <a:pt x="613" y="869"/>
                  </a:cubicBezTo>
                  <a:cubicBezTo>
                    <a:pt x="523" y="852"/>
                    <a:pt x="464" y="765"/>
                    <a:pt x="481" y="675"/>
                  </a:cubicBezTo>
                  <a:cubicBezTo>
                    <a:pt x="496" y="597"/>
                    <a:pt x="565" y="540"/>
                    <a:pt x="644" y="540"/>
                  </a:cubicBezTo>
                  <a:cubicBezTo>
                    <a:pt x="655" y="540"/>
                    <a:pt x="665" y="541"/>
                    <a:pt x="676" y="543"/>
                  </a:cubicBezTo>
                  <a:cubicBezTo>
                    <a:pt x="719" y="551"/>
                    <a:pt x="757" y="576"/>
                    <a:pt x="782" y="613"/>
                  </a:cubicBezTo>
                  <a:cubicBezTo>
                    <a:pt x="807" y="650"/>
                    <a:pt x="816" y="694"/>
                    <a:pt x="808" y="737"/>
                  </a:cubicBezTo>
                  <a:close/>
                  <a:moveTo>
                    <a:pt x="413" y="736"/>
                  </a:moveTo>
                  <a:lnTo>
                    <a:pt x="284" y="736"/>
                  </a:lnTo>
                  <a:lnTo>
                    <a:pt x="284" y="536"/>
                  </a:lnTo>
                  <a:lnTo>
                    <a:pt x="485" y="536"/>
                  </a:lnTo>
                  <a:cubicBezTo>
                    <a:pt x="497" y="524"/>
                    <a:pt x="512" y="514"/>
                    <a:pt x="527" y="505"/>
                  </a:cubicBezTo>
                  <a:lnTo>
                    <a:pt x="526" y="505"/>
                  </a:lnTo>
                  <a:lnTo>
                    <a:pt x="526" y="306"/>
                  </a:lnTo>
                  <a:lnTo>
                    <a:pt x="732" y="306"/>
                  </a:lnTo>
                  <a:cubicBezTo>
                    <a:pt x="736" y="306"/>
                    <a:pt x="740" y="309"/>
                    <a:pt x="740" y="314"/>
                  </a:cubicBezTo>
                  <a:lnTo>
                    <a:pt x="740" y="494"/>
                  </a:lnTo>
                  <a:cubicBezTo>
                    <a:pt x="751" y="499"/>
                    <a:pt x="762" y="505"/>
                    <a:pt x="772" y="511"/>
                  </a:cubicBezTo>
                  <a:lnTo>
                    <a:pt x="772" y="505"/>
                  </a:lnTo>
                  <a:lnTo>
                    <a:pt x="772" y="314"/>
                  </a:lnTo>
                  <a:lnTo>
                    <a:pt x="772" y="208"/>
                  </a:lnTo>
                  <a:cubicBezTo>
                    <a:pt x="772" y="185"/>
                    <a:pt x="754" y="167"/>
                    <a:pt x="732" y="167"/>
                  </a:cubicBezTo>
                  <a:lnTo>
                    <a:pt x="40" y="167"/>
                  </a:lnTo>
                  <a:cubicBezTo>
                    <a:pt x="18" y="167"/>
                    <a:pt x="0" y="185"/>
                    <a:pt x="0" y="208"/>
                  </a:cubicBezTo>
                  <a:lnTo>
                    <a:pt x="0" y="314"/>
                  </a:lnTo>
                  <a:lnTo>
                    <a:pt x="0" y="505"/>
                  </a:lnTo>
                  <a:lnTo>
                    <a:pt x="0" y="536"/>
                  </a:lnTo>
                  <a:lnTo>
                    <a:pt x="0" y="727"/>
                  </a:lnTo>
                  <a:lnTo>
                    <a:pt x="0" y="751"/>
                  </a:lnTo>
                  <a:cubicBezTo>
                    <a:pt x="0" y="773"/>
                    <a:pt x="18" y="791"/>
                    <a:pt x="40" y="791"/>
                  </a:cubicBezTo>
                  <a:lnTo>
                    <a:pt x="427" y="791"/>
                  </a:lnTo>
                  <a:cubicBezTo>
                    <a:pt x="420" y="773"/>
                    <a:pt x="415" y="755"/>
                    <a:pt x="413" y="736"/>
                  </a:cubicBezTo>
                  <a:close/>
                  <a:moveTo>
                    <a:pt x="32" y="314"/>
                  </a:moveTo>
                  <a:lnTo>
                    <a:pt x="32" y="314"/>
                  </a:lnTo>
                  <a:cubicBezTo>
                    <a:pt x="32" y="309"/>
                    <a:pt x="36" y="306"/>
                    <a:pt x="40" y="306"/>
                  </a:cubicBezTo>
                  <a:lnTo>
                    <a:pt x="252" y="306"/>
                  </a:lnTo>
                  <a:lnTo>
                    <a:pt x="252" y="505"/>
                  </a:lnTo>
                  <a:lnTo>
                    <a:pt x="32" y="505"/>
                  </a:lnTo>
                  <a:lnTo>
                    <a:pt x="32" y="314"/>
                  </a:lnTo>
                  <a:close/>
                  <a:moveTo>
                    <a:pt x="252" y="536"/>
                  </a:moveTo>
                  <a:lnTo>
                    <a:pt x="252" y="536"/>
                  </a:lnTo>
                  <a:lnTo>
                    <a:pt x="252" y="736"/>
                  </a:lnTo>
                  <a:lnTo>
                    <a:pt x="40" y="736"/>
                  </a:lnTo>
                  <a:cubicBezTo>
                    <a:pt x="36" y="736"/>
                    <a:pt x="32" y="732"/>
                    <a:pt x="32" y="727"/>
                  </a:cubicBezTo>
                  <a:lnTo>
                    <a:pt x="32" y="536"/>
                  </a:lnTo>
                  <a:lnTo>
                    <a:pt x="252" y="536"/>
                  </a:lnTo>
                  <a:close/>
                  <a:moveTo>
                    <a:pt x="284" y="505"/>
                  </a:moveTo>
                  <a:lnTo>
                    <a:pt x="284" y="505"/>
                  </a:lnTo>
                  <a:lnTo>
                    <a:pt x="284" y="306"/>
                  </a:lnTo>
                  <a:lnTo>
                    <a:pt x="495" y="306"/>
                  </a:lnTo>
                  <a:lnTo>
                    <a:pt x="495" y="505"/>
                  </a:lnTo>
                  <a:lnTo>
                    <a:pt x="284" y="505"/>
                  </a:lnTo>
                  <a:close/>
                  <a:moveTo>
                    <a:pt x="511" y="207"/>
                  </a:moveTo>
                  <a:lnTo>
                    <a:pt x="511" y="207"/>
                  </a:lnTo>
                  <a:cubicBezTo>
                    <a:pt x="526" y="207"/>
                    <a:pt x="538" y="219"/>
                    <a:pt x="538" y="235"/>
                  </a:cubicBezTo>
                  <a:cubicBezTo>
                    <a:pt x="538" y="250"/>
                    <a:pt x="526" y="262"/>
                    <a:pt x="511" y="262"/>
                  </a:cubicBezTo>
                  <a:cubicBezTo>
                    <a:pt x="496" y="262"/>
                    <a:pt x="483" y="250"/>
                    <a:pt x="483" y="235"/>
                  </a:cubicBezTo>
                  <a:cubicBezTo>
                    <a:pt x="483" y="219"/>
                    <a:pt x="496" y="207"/>
                    <a:pt x="511" y="207"/>
                  </a:cubicBezTo>
                  <a:close/>
                  <a:moveTo>
                    <a:pt x="268" y="207"/>
                  </a:moveTo>
                  <a:lnTo>
                    <a:pt x="268" y="207"/>
                  </a:lnTo>
                  <a:cubicBezTo>
                    <a:pt x="283" y="207"/>
                    <a:pt x="295" y="219"/>
                    <a:pt x="295" y="235"/>
                  </a:cubicBezTo>
                  <a:cubicBezTo>
                    <a:pt x="295" y="250"/>
                    <a:pt x="283" y="262"/>
                    <a:pt x="268" y="262"/>
                  </a:cubicBezTo>
                  <a:cubicBezTo>
                    <a:pt x="253" y="262"/>
                    <a:pt x="241" y="250"/>
                    <a:pt x="241" y="235"/>
                  </a:cubicBezTo>
                  <a:cubicBezTo>
                    <a:pt x="241" y="219"/>
                    <a:pt x="253" y="207"/>
                    <a:pt x="268" y="207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itchFamily="34" charset="-122"/>
                <a:ea typeface="思源黑体" pitchFamily="34" charset="-122"/>
              </a:endParaRPr>
            </a:p>
          </p:txBody>
        </p:sp>
      </p:grpSp>
      <p:sp>
        <p:nvSpPr>
          <p:cNvPr id="67" name="TextBox 61"/>
          <p:cNvSpPr txBox="1"/>
          <p:nvPr/>
        </p:nvSpPr>
        <p:spPr>
          <a:xfrm>
            <a:off x="4535564" y="3639579"/>
            <a:ext cx="1907566" cy="684771"/>
          </a:xfrm>
          <a:prstGeom prst="rect">
            <a:avLst/>
          </a:prstGeom>
          <a:noFill/>
        </p:spPr>
        <p:txBody>
          <a:bodyPr wrap="square" lIns="68549" tIns="34274" rIns="68549" bIns="34274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新型冠状病毒防护</a:t>
            </a:r>
            <a:r>
              <a:rPr lang="en-US" altLang="zh-CN" sz="2000" dirty="0" smtClean="0">
                <a:solidFill>
                  <a:schemeClr val="tx1"/>
                </a:solidFill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-</a:t>
            </a:r>
            <a:r>
              <a:rPr lang="zh-CN" altLang="en-US" sz="2000" dirty="0" smtClean="0">
                <a:solidFill>
                  <a:schemeClr val="tx1"/>
                </a:solidFill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正确洗手</a:t>
            </a:r>
            <a:endParaRPr lang="zh-CN" altLang="en-US" sz="2000" dirty="0">
              <a:solidFill>
                <a:schemeClr val="tx1"/>
              </a:solidFill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sp>
        <p:nvSpPr>
          <p:cNvPr id="69" name="TextBox 62"/>
          <p:cNvSpPr txBox="1"/>
          <p:nvPr/>
        </p:nvSpPr>
        <p:spPr>
          <a:xfrm>
            <a:off x="6425443" y="3638550"/>
            <a:ext cx="2075087" cy="684771"/>
          </a:xfrm>
          <a:prstGeom prst="rect">
            <a:avLst/>
          </a:prstGeom>
          <a:noFill/>
        </p:spPr>
        <p:txBody>
          <a:bodyPr wrap="square" lIns="68549" tIns="34274" rIns="68549" bIns="34274" rtlCol="0">
            <a:spAutoFit/>
          </a:bodyPr>
          <a:lstStyle>
            <a:defPPr>
              <a:defRPr lang="zh-CN"/>
            </a:defPPr>
            <a:lvl1pPr algn="ctr">
              <a:defRPr sz="28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新型冠状病毒</a:t>
            </a:r>
            <a:endParaRPr lang="en-US" altLang="zh-CN" sz="2000" dirty="0" smtClean="0">
              <a:solidFill>
                <a:schemeClr val="tx1"/>
              </a:solidFill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  <a:p>
            <a:pPr>
              <a:defRPr/>
            </a:pPr>
            <a:r>
              <a:rPr lang="zh-CN" altLang="en-US" sz="2000" dirty="0" smtClean="0">
                <a:solidFill>
                  <a:schemeClr val="tx1"/>
                </a:solidFill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防护</a:t>
            </a:r>
            <a:r>
              <a:rPr lang="en-US" altLang="zh-CN" sz="2000" dirty="0" smtClean="0">
                <a:solidFill>
                  <a:schemeClr val="tx1"/>
                </a:solidFill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-</a:t>
            </a:r>
            <a:r>
              <a:rPr lang="zh-CN" altLang="en-US" sz="2000" dirty="0" smtClean="0">
                <a:solidFill>
                  <a:schemeClr val="tx1"/>
                </a:solidFill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正确戴口罩</a:t>
            </a:r>
            <a:endParaRPr lang="zh-CN" altLang="en-US" sz="2000" dirty="0">
              <a:solidFill>
                <a:schemeClr val="tx1"/>
              </a:solidFill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grpSp>
        <p:nvGrpSpPr>
          <p:cNvPr id="58" name="组合 55"/>
          <p:cNvGrpSpPr/>
          <p:nvPr/>
        </p:nvGrpSpPr>
        <p:grpSpPr>
          <a:xfrm>
            <a:off x="5438658" y="456089"/>
            <a:ext cx="504942" cy="504942"/>
            <a:chOff x="4881965" y="2278250"/>
            <a:chExt cx="2169764" cy="2169764"/>
          </a:xfrm>
        </p:grpSpPr>
        <p:sp>
          <p:nvSpPr>
            <p:cNvPr id="59" name="椭圆 58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C65885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</p:grpSp>
      <p:grpSp>
        <p:nvGrpSpPr>
          <p:cNvPr id="62" name="组合 59"/>
          <p:cNvGrpSpPr/>
          <p:nvPr/>
        </p:nvGrpSpPr>
        <p:grpSpPr>
          <a:xfrm>
            <a:off x="5298544" y="121927"/>
            <a:ext cx="362156" cy="362156"/>
            <a:chOff x="4881965" y="2278250"/>
            <a:chExt cx="2169764" cy="2169764"/>
          </a:xfrm>
        </p:grpSpPr>
        <p:sp>
          <p:nvSpPr>
            <p:cNvPr id="63" name="椭圆 62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00AF92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</p:grpSp>
      <p:grpSp>
        <p:nvGrpSpPr>
          <p:cNvPr id="66" name="组合 63"/>
          <p:cNvGrpSpPr/>
          <p:nvPr/>
        </p:nvGrpSpPr>
        <p:grpSpPr>
          <a:xfrm>
            <a:off x="3875924" y="1562776"/>
            <a:ext cx="504942" cy="504942"/>
            <a:chOff x="4881965" y="2278250"/>
            <a:chExt cx="2169764" cy="2169764"/>
          </a:xfrm>
        </p:grpSpPr>
        <p:sp>
          <p:nvSpPr>
            <p:cNvPr id="73" name="椭圆 72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FFB850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</p:grpSp>
      <p:grpSp>
        <p:nvGrpSpPr>
          <p:cNvPr id="80" name="组合 71"/>
          <p:cNvGrpSpPr/>
          <p:nvPr/>
        </p:nvGrpSpPr>
        <p:grpSpPr>
          <a:xfrm>
            <a:off x="4421345" y="1826471"/>
            <a:ext cx="341372" cy="341372"/>
            <a:chOff x="4881965" y="2278250"/>
            <a:chExt cx="2169764" cy="2169764"/>
          </a:xfrm>
        </p:grpSpPr>
        <p:sp>
          <p:nvSpPr>
            <p:cNvPr id="82" name="椭圆 81"/>
            <p:cNvSpPr/>
            <p:nvPr/>
          </p:nvSpPr>
          <p:spPr>
            <a:xfrm>
              <a:off x="4881965" y="2278250"/>
              <a:ext cx="2169764" cy="216976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70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203200" dist="1016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83" name="椭圆 82"/>
            <p:cNvSpPr/>
            <p:nvPr/>
          </p:nvSpPr>
          <p:spPr>
            <a:xfrm>
              <a:off x="5129454" y="2525739"/>
              <a:ext cx="1674786" cy="1674786"/>
            </a:xfrm>
            <a:prstGeom prst="ellipse">
              <a:avLst/>
            </a:prstGeom>
            <a:gradFill>
              <a:gsLst>
                <a:gs pos="100000">
                  <a:schemeClr val="bg1">
                    <a:lumMod val="97000"/>
                  </a:schemeClr>
                </a:gs>
                <a:gs pos="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5342179" y="2738464"/>
              <a:ext cx="1249336" cy="1249336"/>
            </a:xfrm>
            <a:prstGeom prst="ellipse">
              <a:avLst/>
            </a:prstGeom>
            <a:solidFill>
              <a:srgbClr val="01ACBE"/>
            </a:solidFill>
            <a:ln w="19050">
              <a:gradFill flip="none" rotWithShape="1">
                <a:gsLst>
                  <a:gs pos="0">
                    <a:schemeClr val="bg1">
                      <a:lumMod val="6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270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solidFill>
                  <a:prstClr val="white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</p:grpSp>
      <p:grpSp>
        <p:nvGrpSpPr>
          <p:cNvPr id="87" name="组合 1"/>
          <p:cNvGrpSpPr/>
          <p:nvPr/>
        </p:nvGrpSpPr>
        <p:grpSpPr>
          <a:xfrm>
            <a:off x="3912648" y="188697"/>
            <a:ext cx="1606872" cy="1606870"/>
            <a:chOff x="435525" y="393380"/>
            <a:chExt cx="1606872" cy="1606870"/>
          </a:xfrm>
        </p:grpSpPr>
        <p:grpSp>
          <p:nvGrpSpPr>
            <p:cNvPr id="88" name="组合 32"/>
            <p:cNvGrpSpPr/>
            <p:nvPr/>
          </p:nvGrpSpPr>
          <p:grpSpPr>
            <a:xfrm>
              <a:off x="435525" y="393380"/>
              <a:ext cx="1606872" cy="1606870"/>
              <a:chOff x="4881965" y="2278252"/>
              <a:chExt cx="2169764" cy="2169765"/>
            </a:xfrm>
          </p:grpSpPr>
          <p:sp>
            <p:nvSpPr>
              <p:cNvPr id="90" name="椭圆 89"/>
              <p:cNvSpPr/>
              <p:nvPr/>
            </p:nvSpPr>
            <p:spPr>
              <a:xfrm>
                <a:off x="4881965" y="2278252"/>
                <a:ext cx="2169764" cy="216976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bg1">
                      <a:lumMod val="70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203200" dist="101600" dir="2700000" algn="tl" rotWithShape="0">
                  <a:prstClr val="black">
                    <a:alpha val="3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  <a:latin typeface="思源黑体" pitchFamily="34" charset="-122"/>
                  <a:ea typeface="思源黑体" pitchFamily="34" charset="-122"/>
                </a:endParaRPr>
              </a:p>
            </p:txBody>
          </p:sp>
          <p:sp>
            <p:nvSpPr>
              <p:cNvPr id="92" name="椭圆 91"/>
              <p:cNvSpPr/>
              <p:nvPr/>
            </p:nvSpPr>
            <p:spPr>
              <a:xfrm>
                <a:off x="5129454" y="2525739"/>
                <a:ext cx="1674786" cy="1674786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97000"/>
                    </a:schemeClr>
                  </a:gs>
                  <a:gs pos="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  <a:latin typeface="思源黑体" pitchFamily="34" charset="-122"/>
                  <a:ea typeface="思源黑体" pitchFamily="34" charset="-122"/>
                </a:endParaRPr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5342179" y="2738464"/>
                <a:ext cx="1249336" cy="1249336"/>
              </a:xfrm>
              <a:prstGeom prst="ellipse">
                <a:avLst/>
              </a:prstGeom>
              <a:solidFill>
                <a:srgbClr val="C00000"/>
              </a:solidFill>
              <a:ln w="19050">
                <a:gradFill flip="none" rotWithShape="1">
                  <a:gsLst>
                    <a:gs pos="0">
                      <a:schemeClr val="bg1">
                        <a:lumMod val="60000"/>
                      </a:schemeClr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127000" dist="635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="1">
                  <a:solidFill>
                    <a:prstClr val="white"/>
                  </a:solidFill>
                  <a:latin typeface="思源黑体" pitchFamily="34" charset="-122"/>
                  <a:ea typeface="思源黑体" pitchFamily="34" charset="-122"/>
                </a:endParaRPr>
              </a:p>
            </p:txBody>
          </p:sp>
        </p:grpSp>
        <p:sp>
          <p:nvSpPr>
            <p:cNvPr id="89" name="文本框 4"/>
            <p:cNvSpPr txBox="1"/>
            <p:nvPr/>
          </p:nvSpPr>
          <p:spPr>
            <a:xfrm>
              <a:off x="781579" y="937632"/>
              <a:ext cx="95410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000" b="1" dirty="0" smtClean="0">
                  <a:solidFill>
                    <a:schemeClr val="bg1"/>
                  </a:solidFill>
                  <a:latin typeface="思源黑体" pitchFamily="34" charset="-122"/>
                  <a:ea typeface="思源黑体" pitchFamily="34" charset="-122"/>
                </a:rPr>
                <a:t>目录</a:t>
              </a:r>
              <a:endParaRPr lang="zh-CN" altLang="en-US" sz="3000" b="1" dirty="0">
                <a:solidFill>
                  <a:schemeClr val="bg1"/>
                </a:solidFill>
                <a:latin typeface="思源黑体" pitchFamily="34" charset="-122"/>
                <a:ea typeface="思源黑体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54" grpId="0" animBg="1"/>
      <p:bldP spid="55" grpId="0" animBg="1"/>
      <p:bldP spid="12" grpId="0"/>
      <p:bldP spid="17" grpId="0"/>
      <p:bldP spid="67" grpId="0"/>
      <p:bldP spid="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1417794" y="17961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494013" y="18747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600200" y="1352550"/>
            <a:ext cx="69342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781054" y="1492978"/>
            <a:ext cx="65247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1552573" y="19814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1447316" y="19309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1501491" y="23606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2438400" y="2038350"/>
            <a:ext cx="5688400" cy="15082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没症状，直接丢弃</a:t>
            </a:r>
            <a:endParaRPr lang="zh-CN" altLang="en-US" sz="1600" b="1" dirty="0" smtClean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 smtClean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没有症状的普通人群，感染风险很低，口罩可以直接丢进垃圾桶。注意不要触碰口罩外面，拉着耳绳丢掉就好。不要把口罩捏在手里或触碰口罩外侧面。</a:t>
            </a:r>
            <a:endParaRPr lang="zh-CN" altLang="en-US" sz="1600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459435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用完的口罩怎么处理？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圆角矩形 28"/>
          <p:cNvSpPr/>
          <p:nvPr/>
        </p:nvSpPr>
        <p:spPr>
          <a:xfrm>
            <a:off x="5037420" y="1960549"/>
            <a:ext cx="1203457" cy="938953"/>
          </a:xfrm>
          <a:prstGeom prst="round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思源黑体" pitchFamily="34" charset="-122"/>
            </a:endParaRPr>
          </a:p>
        </p:txBody>
      </p:sp>
      <p:sp>
        <p:nvSpPr>
          <p:cNvPr id="31" name="圆角矩形 73"/>
          <p:cNvSpPr/>
          <p:nvPr/>
        </p:nvSpPr>
        <p:spPr>
          <a:xfrm>
            <a:off x="5037420" y="898208"/>
            <a:ext cx="3824143" cy="3063633"/>
          </a:xfrm>
          <a:custGeom>
            <a:avLst/>
            <a:gdLst/>
            <a:ahLst/>
            <a:cxnLst/>
            <a:rect l="l" t="t" r="r" b="b"/>
            <a:pathLst>
              <a:path w="5098193" h="3581734">
                <a:moveTo>
                  <a:pt x="3676754" y="0"/>
                </a:moveTo>
                <a:lnTo>
                  <a:pt x="4915232" y="0"/>
                </a:lnTo>
                <a:cubicBezTo>
                  <a:pt x="5016279" y="0"/>
                  <a:pt x="5098193" y="81914"/>
                  <a:pt x="5098193" y="182961"/>
                </a:cubicBezTo>
                <a:lnTo>
                  <a:pt x="5098193" y="914781"/>
                </a:lnTo>
                <a:cubicBezTo>
                  <a:pt x="5098193" y="1015828"/>
                  <a:pt x="5016279" y="1097742"/>
                  <a:pt x="4915232" y="1097742"/>
                </a:cubicBezTo>
                <a:lnTo>
                  <a:pt x="3676754" y="1097742"/>
                </a:lnTo>
                <a:lnTo>
                  <a:pt x="3654113" y="1095460"/>
                </a:lnTo>
                <a:cubicBezTo>
                  <a:pt x="3586318" y="1119400"/>
                  <a:pt x="3534840" y="1151613"/>
                  <a:pt x="3478400" y="1198569"/>
                </a:cubicBezTo>
                <a:cubicBezTo>
                  <a:pt x="3425595" y="1242503"/>
                  <a:pt x="3384383" y="1321136"/>
                  <a:pt x="3349419" y="1397608"/>
                </a:cubicBezTo>
                <a:cubicBezTo>
                  <a:pt x="3351477" y="1406457"/>
                  <a:pt x="3352176" y="1415625"/>
                  <a:pt x="3352176" y="1424957"/>
                </a:cubicBezTo>
                <a:lnTo>
                  <a:pt x="3352176" y="2156777"/>
                </a:lnTo>
                <a:cubicBezTo>
                  <a:pt x="3352176" y="2257824"/>
                  <a:pt x="3270262" y="2339738"/>
                  <a:pt x="3169215" y="2339738"/>
                </a:cubicBezTo>
                <a:lnTo>
                  <a:pt x="1930737" y="2339738"/>
                </a:lnTo>
                <a:lnTo>
                  <a:pt x="1899312" y="2336570"/>
                </a:lnTo>
                <a:cubicBezTo>
                  <a:pt x="1826860" y="2360632"/>
                  <a:pt x="1773312" y="2393596"/>
                  <a:pt x="1714350" y="2442651"/>
                </a:cubicBezTo>
                <a:cubicBezTo>
                  <a:pt x="1666923" y="2482109"/>
                  <a:pt x="1628849" y="2549558"/>
                  <a:pt x="1597160" y="2618730"/>
                </a:cubicBezTo>
                <a:cubicBezTo>
                  <a:pt x="1602145" y="2633948"/>
                  <a:pt x="1604400" y="2650187"/>
                  <a:pt x="1604400" y="2666953"/>
                </a:cubicBezTo>
                <a:lnTo>
                  <a:pt x="1604400" y="3398773"/>
                </a:lnTo>
                <a:cubicBezTo>
                  <a:pt x="1604400" y="3499820"/>
                  <a:pt x="1522486" y="3581734"/>
                  <a:pt x="1421439" y="3581734"/>
                </a:cubicBezTo>
                <a:lnTo>
                  <a:pt x="182961" y="3581734"/>
                </a:lnTo>
                <a:cubicBezTo>
                  <a:pt x="81914" y="3581734"/>
                  <a:pt x="0" y="3499820"/>
                  <a:pt x="0" y="3398773"/>
                </a:cubicBezTo>
                <a:lnTo>
                  <a:pt x="0" y="2666953"/>
                </a:lnTo>
                <a:cubicBezTo>
                  <a:pt x="0" y="2565906"/>
                  <a:pt x="81914" y="2483992"/>
                  <a:pt x="182961" y="2483992"/>
                </a:cubicBezTo>
                <a:lnTo>
                  <a:pt x="1249252" y="2483992"/>
                </a:lnTo>
                <a:cubicBezTo>
                  <a:pt x="1363644" y="2465185"/>
                  <a:pt x="1485358" y="2416796"/>
                  <a:pt x="1561303" y="2355570"/>
                </a:cubicBezTo>
                <a:cubicBezTo>
                  <a:pt x="1652027" y="2282428"/>
                  <a:pt x="1714003" y="2206891"/>
                  <a:pt x="1747776" y="2064349"/>
                </a:cubicBezTo>
                <a:lnTo>
                  <a:pt x="1747776" y="1424957"/>
                </a:lnTo>
                <a:cubicBezTo>
                  <a:pt x="1747776" y="1323910"/>
                  <a:pt x="1829690" y="1241996"/>
                  <a:pt x="1930737" y="1241996"/>
                </a:cubicBezTo>
                <a:lnTo>
                  <a:pt x="3003874" y="1241996"/>
                </a:lnTo>
                <a:cubicBezTo>
                  <a:pt x="3120870" y="1223793"/>
                  <a:pt x="3247290" y="1174422"/>
                  <a:pt x="3325354" y="1111488"/>
                </a:cubicBezTo>
                <a:cubicBezTo>
                  <a:pt x="3402023" y="1049677"/>
                  <a:pt x="3458162" y="986156"/>
                  <a:pt x="3493793" y="881777"/>
                </a:cubicBezTo>
                <a:lnTo>
                  <a:pt x="3493793" y="182961"/>
                </a:lnTo>
                <a:cubicBezTo>
                  <a:pt x="3493793" y="81914"/>
                  <a:pt x="3575707" y="0"/>
                  <a:pt x="367675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思源黑体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6348423" y="3022888"/>
            <a:ext cx="1203457" cy="938953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schemeClr val="tx1"/>
              </a:solidFill>
              <a:ea typeface="思源黑体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1959" y="1276350"/>
            <a:ext cx="4464841" cy="130035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eaLnBrk="0" hangingPunct="0"/>
            <a:r>
              <a:rPr lang="zh-CN" alt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" pitchFamily="34" charset="-122"/>
                <a:ea typeface="思源黑体" pitchFamily="34" charset="-122"/>
              </a:rPr>
              <a:t>谢谢欣赏</a:t>
            </a:r>
            <a:endParaRPr lang="zh-CN" alt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529186" y="2862270"/>
            <a:ext cx="4312880" cy="512012"/>
          </a:xfrm>
          <a:prstGeom prst="roundRect">
            <a:avLst>
              <a:gd name="adj" fmla="val 42270"/>
            </a:avLst>
          </a:prstGeom>
          <a:solidFill>
            <a:srgbClr val="C00000"/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 dirty="0">
              <a:ea typeface="思源黑体" pitchFamily="34" charset="-122"/>
            </a:endParaRPr>
          </a:p>
        </p:txBody>
      </p:sp>
      <p:grpSp>
        <p:nvGrpSpPr>
          <p:cNvPr id="2" name="组合 49"/>
          <p:cNvGrpSpPr/>
          <p:nvPr/>
        </p:nvGrpSpPr>
        <p:grpSpPr>
          <a:xfrm>
            <a:off x="368752" y="2841718"/>
            <a:ext cx="720079" cy="57461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圆角矩形 50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思源黑体" pitchFamily="3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ea typeface="思源黑体" pitchFamily="34" charset="-122"/>
              </a:endParaRPr>
            </a:p>
          </p:txBody>
        </p:sp>
      </p:grpSp>
      <p:pic>
        <p:nvPicPr>
          <p:cNvPr id="53" name="Picture 2" descr="C:\Users\Administrator\Desktop\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49600" y="2942235"/>
            <a:ext cx="2959860" cy="2876318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-1099368" y="5784801"/>
            <a:ext cx="815303" cy="338403"/>
          </a:xfrm>
          <a:prstGeom prst="rect">
            <a:avLst/>
          </a:prstGeom>
          <a:noFill/>
        </p:spPr>
        <p:txBody>
          <a:bodyPr wrap="none" lIns="60809" tIns="30405" rIns="60809" bIns="30405" rtlCol="0">
            <a:spAutoFit/>
          </a:bodyPr>
          <a:lstStyle/>
          <a:p>
            <a:r>
              <a:rPr lang="zh-CN" altLang="en-US" dirty="0" smtClean="0">
                <a:ea typeface="思源黑体" pitchFamily="34" charset="-122"/>
              </a:rPr>
              <a:t>延迟符</a:t>
            </a:r>
            <a:endParaRPr lang="zh-CN" altLang="en-US" dirty="0">
              <a:ea typeface="思源黑体" pitchFamily="34" charset="-122"/>
            </a:endParaRPr>
          </a:p>
        </p:txBody>
      </p:sp>
      <p:sp>
        <p:nvSpPr>
          <p:cNvPr id="38" name="矩形 68"/>
          <p:cNvSpPr>
            <a:spLocks noChangeArrowheads="1"/>
          </p:cNvSpPr>
          <p:nvPr/>
        </p:nvSpPr>
        <p:spPr bwMode="auto">
          <a:xfrm>
            <a:off x="6248400" y="895350"/>
            <a:ext cx="1339850" cy="915988"/>
          </a:xfrm>
          <a:prstGeom prst="round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/>
          <a:lstStyle/>
          <a:p>
            <a:endParaRPr lang="zh-CN" altLang="en-US" dirty="0">
              <a:ea typeface="思源黑体" pitchFamily="34" charset="-122"/>
            </a:endParaRPr>
          </a:p>
        </p:txBody>
      </p:sp>
      <p:sp>
        <p:nvSpPr>
          <p:cNvPr id="39" name="矩形 69"/>
          <p:cNvSpPr>
            <a:spLocks noChangeArrowheads="1"/>
          </p:cNvSpPr>
          <p:nvPr/>
        </p:nvSpPr>
        <p:spPr bwMode="auto">
          <a:xfrm>
            <a:off x="7620000" y="1962150"/>
            <a:ext cx="1295400" cy="915988"/>
          </a:xfrm>
          <a:prstGeom prst="round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</a:ln>
        </p:spPr>
        <p:txBody>
          <a:bodyPr/>
          <a:lstStyle/>
          <a:p>
            <a:endParaRPr lang="zh-CN" altLang="en-US" dirty="0">
              <a:ea typeface="思源黑体" pitchFamily="34" charset="-122"/>
            </a:endParaRPr>
          </a:p>
        </p:txBody>
      </p:sp>
      <p:sp>
        <p:nvSpPr>
          <p:cNvPr id="40" name="圆角矩形 39"/>
          <p:cNvSpPr/>
          <p:nvPr/>
        </p:nvSpPr>
        <p:spPr bwMode="auto">
          <a:xfrm>
            <a:off x="7696200" y="3028950"/>
            <a:ext cx="1295400" cy="914400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28575" cap="flat" cmpd="sng" algn="ctr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圆角矩形 41"/>
          <p:cNvSpPr/>
          <p:nvPr/>
        </p:nvSpPr>
        <p:spPr bwMode="auto">
          <a:xfrm>
            <a:off x="5029200" y="895350"/>
            <a:ext cx="1143000" cy="884945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 w="28575" cap="flat" cmpd="sng" algn="ctr"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29" grpId="0" animBg="1"/>
      <p:bldP spid="29" grpId="1" animBg="1"/>
      <p:bldP spid="31" grpId="0" animBg="1"/>
      <p:bldP spid="33" grpId="0" animBg="1"/>
      <p:bldP spid="33" grpId="1" animBg="1"/>
      <p:bldP spid="3" grpId="0"/>
      <p:bldP spid="48" grpId="0" animBg="1"/>
      <p:bldP spid="71" grpId="0"/>
      <p:bldP spid="38" grpId="0" animBg="1" autoUpdateAnimBg="0"/>
      <p:bldP spid="39" grpId="0" animBg="1" autoUpdateAnimBg="0"/>
      <p:bldP spid="40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1569897" y="655320"/>
            <a:ext cx="1543098" cy="1186440"/>
          </a:xfrm>
          <a:custGeom>
            <a:avLst/>
            <a:gdLst>
              <a:gd name="connsiteX0" fmla="*/ 868680 w 1737360"/>
              <a:gd name="connsiteY0" fmla="*/ 0 h 1335802"/>
              <a:gd name="connsiteX1" fmla="*/ 1737360 w 1737360"/>
              <a:gd name="connsiteY1" fmla="*/ 868680 h 1335802"/>
              <a:gd name="connsiteX2" fmla="*/ 1270238 w 1737360"/>
              <a:gd name="connsiteY2" fmla="*/ 1335802 h 1335802"/>
              <a:gd name="connsiteX3" fmla="*/ 1215904 w 1737360"/>
              <a:gd name="connsiteY3" fmla="*/ 1290972 h 1335802"/>
              <a:gd name="connsiteX4" fmla="*/ 868680 w 1737360"/>
              <a:gd name="connsiteY4" fmla="*/ 1184910 h 1335802"/>
              <a:gd name="connsiteX5" fmla="*/ 521456 w 1737360"/>
              <a:gd name="connsiteY5" fmla="*/ 1290972 h 1335802"/>
              <a:gd name="connsiteX6" fmla="*/ 467122 w 1737360"/>
              <a:gd name="connsiteY6" fmla="*/ 1335802 h 1335802"/>
              <a:gd name="connsiteX7" fmla="*/ 0 w 1737360"/>
              <a:gd name="connsiteY7" fmla="*/ 868680 h 1335802"/>
              <a:gd name="connsiteX8" fmla="*/ 868680 w 1737360"/>
              <a:gd name="connsiteY8" fmla="*/ 0 h 133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7360" h="1335802">
                <a:moveTo>
                  <a:pt x="868680" y="0"/>
                </a:moveTo>
                <a:lnTo>
                  <a:pt x="1737360" y="868680"/>
                </a:lnTo>
                <a:lnTo>
                  <a:pt x="1270238" y="1335802"/>
                </a:lnTo>
                <a:lnTo>
                  <a:pt x="1215904" y="1290972"/>
                </a:lnTo>
                <a:cubicBezTo>
                  <a:pt x="1116787" y="1224010"/>
                  <a:pt x="997300" y="1184910"/>
                  <a:pt x="868680" y="1184910"/>
                </a:cubicBezTo>
                <a:cubicBezTo>
                  <a:pt x="740061" y="1184910"/>
                  <a:pt x="620574" y="1224010"/>
                  <a:pt x="521456" y="1290972"/>
                </a:cubicBezTo>
                <a:lnTo>
                  <a:pt x="467122" y="1335802"/>
                </a:lnTo>
                <a:lnTo>
                  <a:pt x="0" y="868680"/>
                </a:lnTo>
                <a:lnTo>
                  <a:pt x="868680" y="0"/>
                </a:lnTo>
                <a:close/>
              </a:path>
            </a:pathLst>
          </a:custGeom>
          <a:blipFill>
            <a:blip r:embed="rId1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723901" y="1487781"/>
            <a:ext cx="1193857" cy="1543098"/>
          </a:xfrm>
          <a:custGeom>
            <a:avLst/>
            <a:gdLst>
              <a:gd name="connsiteX0" fmla="*/ 868680 w 1344153"/>
              <a:gd name="connsiteY0" fmla="*/ 0 h 1737360"/>
              <a:gd name="connsiteX1" fmla="*/ 1344153 w 1344153"/>
              <a:gd name="connsiteY1" fmla="*/ 475473 h 1737360"/>
              <a:gd name="connsiteX2" fmla="*/ 1306212 w 1344153"/>
              <a:gd name="connsiteY2" fmla="*/ 521456 h 1737360"/>
              <a:gd name="connsiteX3" fmla="*/ 1200150 w 1344153"/>
              <a:gd name="connsiteY3" fmla="*/ 868680 h 1737360"/>
              <a:gd name="connsiteX4" fmla="*/ 1306212 w 1344153"/>
              <a:gd name="connsiteY4" fmla="*/ 1215904 h 1737360"/>
              <a:gd name="connsiteX5" fmla="*/ 1344153 w 1344153"/>
              <a:gd name="connsiteY5" fmla="*/ 1261888 h 1737360"/>
              <a:gd name="connsiteX6" fmla="*/ 868680 w 1344153"/>
              <a:gd name="connsiteY6" fmla="*/ 1737360 h 1737360"/>
              <a:gd name="connsiteX7" fmla="*/ 0 w 1344153"/>
              <a:gd name="connsiteY7" fmla="*/ 868680 h 1737360"/>
              <a:gd name="connsiteX8" fmla="*/ 868680 w 1344153"/>
              <a:gd name="connsiteY8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53" h="1737360">
                <a:moveTo>
                  <a:pt x="868680" y="0"/>
                </a:moveTo>
                <a:lnTo>
                  <a:pt x="1344153" y="475473"/>
                </a:lnTo>
                <a:lnTo>
                  <a:pt x="1306212" y="521456"/>
                </a:lnTo>
                <a:cubicBezTo>
                  <a:pt x="1239250" y="620574"/>
                  <a:pt x="1200150" y="740061"/>
                  <a:pt x="1200150" y="868680"/>
                </a:cubicBezTo>
                <a:cubicBezTo>
                  <a:pt x="1200150" y="997300"/>
                  <a:pt x="1239250" y="1116787"/>
                  <a:pt x="1306212" y="1215904"/>
                </a:cubicBezTo>
                <a:lnTo>
                  <a:pt x="1344153" y="1261888"/>
                </a:lnTo>
                <a:lnTo>
                  <a:pt x="868680" y="1737360"/>
                </a:lnTo>
                <a:lnTo>
                  <a:pt x="0" y="868680"/>
                </a:lnTo>
                <a:lnTo>
                  <a:pt x="86868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2796547" y="1487781"/>
            <a:ext cx="1193857" cy="1543098"/>
          </a:xfrm>
          <a:custGeom>
            <a:avLst/>
            <a:gdLst>
              <a:gd name="connsiteX0" fmla="*/ 475472 w 1344152"/>
              <a:gd name="connsiteY0" fmla="*/ 0 h 1737360"/>
              <a:gd name="connsiteX1" fmla="*/ 1344152 w 1344152"/>
              <a:gd name="connsiteY1" fmla="*/ 868680 h 1737360"/>
              <a:gd name="connsiteX2" fmla="*/ 475472 w 1344152"/>
              <a:gd name="connsiteY2" fmla="*/ 1737360 h 1737360"/>
              <a:gd name="connsiteX3" fmla="*/ 0 w 1344152"/>
              <a:gd name="connsiteY3" fmla="*/ 1261888 h 1737360"/>
              <a:gd name="connsiteX4" fmla="*/ 37940 w 1344152"/>
              <a:gd name="connsiteY4" fmla="*/ 1215904 h 1737360"/>
              <a:gd name="connsiteX5" fmla="*/ 144002 w 1344152"/>
              <a:gd name="connsiteY5" fmla="*/ 868680 h 1737360"/>
              <a:gd name="connsiteX6" fmla="*/ 37940 w 1344152"/>
              <a:gd name="connsiteY6" fmla="*/ 521456 h 1737360"/>
              <a:gd name="connsiteX7" fmla="*/ 0 w 1344152"/>
              <a:gd name="connsiteY7" fmla="*/ 475473 h 1737360"/>
              <a:gd name="connsiteX8" fmla="*/ 475472 w 1344152"/>
              <a:gd name="connsiteY8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52" h="1737360">
                <a:moveTo>
                  <a:pt x="475472" y="0"/>
                </a:moveTo>
                <a:lnTo>
                  <a:pt x="1344152" y="868680"/>
                </a:lnTo>
                <a:lnTo>
                  <a:pt x="475472" y="1737360"/>
                </a:lnTo>
                <a:lnTo>
                  <a:pt x="0" y="1261888"/>
                </a:lnTo>
                <a:lnTo>
                  <a:pt x="37940" y="1215904"/>
                </a:lnTo>
                <a:cubicBezTo>
                  <a:pt x="104902" y="1116787"/>
                  <a:pt x="144002" y="997300"/>
                  <a:pt x="144002" y="868680"/>
                </a:cubicBezTo>
                <a:cubicBezTo>
                  <a:pt x="144002" y="740061"/>
                  <a:pt x="104902" y="620574"/>
                  <a:pt x="37940" y="521456"/>
                </a:cubicBezTo>
                <a:lnTo>
                  <a:pt x="0" y="475473"/>
                </a:lnTo>
                <a:lnTo>
                  <a:pt x="475472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1569897" y="2676900"/>
            <a:ext cx="1543098" cy="1186440"/>
          </a:xfrm>
          <a:custGeom>
            <a:avLst/>
            <a:gdLst>
              <a:gd name="connsiteX0" fmla="*/ 467122 w 1737360"/>
              <a:gd name="connsiteY0" fmla="*/ 0 h 1335802"/>
              <a:gd name="connsiteX1" fmla="*/ 521456 w 1737360"/>
              <a:gd name="connsiteY1" fmla="*/ 44830 h 1335802"/>
              <a:gd name="connsiteX2" fmla="*/ 868680 w 1737360"/>
              <a:gd name="connsiteY2" fmla="*/ 150892 h 1335802"/>
              <a:gd name="connsiteX3" fmla="*/ 1215904 w 1737360"/>
              <a:gd name="connsiteY3" fmla="*/ 44830 h 1335802"/>
              <a:gd name="connsiteX4" fmla="*/ 1270238 w 1737360"/>
              <a:gd name="connsiteY4" fmla="*/ 0 h 1335802"/>
              <a:gd name="connsiteX5" fmla="*/ 1737360 w 1737360"/>
              <a:gd name="connsiteY5" fmla="*/ 467122 h 1335802"/>
              <a:gd name="connsiteX6" fmla="*/ 868680 w 1737360"/>
              <a:gd name="connsiteY6" fmla="*/ 1335802 h 1335802"/>
              <a:gd name="connsiteX7" fmla="*/ 0 w 1737360"/>
              <a:gd name="connsiteY7" fmla="*/ 467122 h 1335802"/>
              <a:gd name="connsiteX8" fmla="*/ 467122 w 1737360"/>
              <a:gd name="connsiteY8" fmla="*/ 0 h 133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7360" h="1335802">
                <a:moveTo>
                  <a:pt x="467122" y="0"/>
                </a:moveTo>
                <a:lnTo>
                  <a:pt x="521456" y="44830"/>
                </a:lnTo>
                <a:cubicBezTo>
                  <a:pt x="620574" y="111792"/>
                  <a:pt x="740061" y="150892"/>
                  <a:pt x="868680" y="150892"/>
                </a:cubicBezTo>
                <a:cubicBezTo>
                  <a:pt x="997300" y="150892"/>
                  <a:pt x="1116787" y="111792"/>
                  <a:pt x="1215904" y="44830"/>
                </a:cubicBezTo>
                <a:lnTo>
                  <a:pt x="1270238" y="0"/>
                </a:lnTo>
                <a:lnTo>
                  <a:pt x="1737360" y="467122"/>
                </a:lnTo>
                <a:lnTo>
                  <a:pt x="868680" y="1335802"/>
                </a:lnTo>
                <a:lnTo>
                  <a:pt x="0" y="467122"/>
                </a:lnTo>
                <a:lnTo>
                  <a:pt x="467122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886346" y="1802891"/>
            <a:ext cx="910201" cy="910201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63471" y="1925421"/>
            <a:ext cx="932129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3600" b="1" smtClean="0">
                <a:solidFill>
                  <a:schemeClr val="bg1"/>
                </a:solidFill>
                <a:latin typeface="思源黑体" pitchFamily="34" charset="-122"/>
                <a:ea typeface="思源黑体" pitchFamily="34" charset="-122"/>
              </a:rPr>
              <a:t>01</a:t>
            </a:r>
            <a:endParaRPr lang="zh-CN" altLang="en-US" sz="3600" b="1" dirty="0">
              <a:solidFill>
                <a:schemeClr val="bg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191000" y="1733550"/>
            <a:ext cx="4953000" cy="9233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zh-CN" altLang="en-US" sz="5400" b="1" dirty="0" smtClea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89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" pitchFamily="34" charset="-122"/>
                <a:ea typeface="思源黑体" pitchFamily="34" charset="-122"/>
                <a:sym typeface="+mn-ea"/>
              </a:rPr>
              <a:t>新型冠状病毒</a:t>
            </a:r>
            <a:endParaRPr lang="zh-CN" altLang="en-US" sz="5400" b="1" dirty="0" smtClean="0">
              <a:gradFill flip="none" rotWithShape="1"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189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思源黑体" pitchFamily="34" charset="-122"/>
              <a:ea typeface="思源黑体" pitchFamily="34" charset="-122"/>
              <a:sym typeface="+mn-ea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23900" y="2857191"/>
            <a:ext cx="474100" cy="474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774320" y="4602480"/>
            <a:ext cx="376828" cy="3768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282325" y="4263262"/>
            <a:ext cx="489374" cy="48937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7085355" y="4134613"/>
            <a:ext cx="302375" cy="302375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90000"/>
                </a:srgbClr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8475784" y="4400550"/>
            <a:ext cx="257708" cy="25770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281776" y="4328708"/>
            <a:ext cx="401601" cy="401601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71398" y="3612080"/>
            <a:ext cx="305403" cy="3054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354164" y="4585528"/>
            <a:ext cx="289560" cy="289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610357" y="3496246"/>
            <a:ext cx="289560" cy="289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717574" y="3745230"/>
            <a:ext cx="350520" cy="3505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654811" y="3210479"/>
            <a:ext cx="401601" cy="401601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042954" y="3404806"/>
            <a:ext cx="350520" cy="3505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614430" y="2812868"/>
            <a:ext cx="289560" cy="289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261534" y="3927793"/>
            <a:ext cx="302375" cy="302375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42" grpId="0" build="allAtOnce"/>
      <p:bldP spid="44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3524794" y="1921184"/>
            <a:ext cx="1693101" cy="781050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601013" y="1999807"/>
            <a:ext cx="1481875" cy="62146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707200" y="1477586"/>
            <a:ext cx="5055800" cy="3094428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3888055" y="1618014"/>
            <a:ext cx="4594468" cy="2695421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3659573" y="2106460"/>
            <a:ext cx="866745" cy="435212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grpSp>
        <p:nvGrpSpPr>
          <p:cNvPr id="2" name="组合 59"/>
          <p:cNvGrpSpPr/>
          <p:nvPr/>
        </p:nvGrpSpPr>
        <p:grpSpPr>
          <a:xfrm>
            <a:off x="4182475" y="1785934"/>
            <a:ext cx="4131841" cy="2428893"/>
            <a:chOff x="2434003" y="1605021"/>
            <a:chExt cx="3037898" cy="1163132"/>
          </a:xfrm>
        </p:grpSpPr>
        <p:sp>
          <p:nvSpPr>
            <p:cNvPr id="34" name="任意多边形 33"/>
            <p:cNvSpPr/>
            <p:nvPr/>
          </p:nvSpPr>
          <p:spPr>
            <a:xfrm>
              <a:off x="2434003" y="1605021"/>
              <a:ext cx="3037898" cy="1163132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思源黑体" pitchFamily="34" charset="-122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2434003" y="1612486"/>
              <a:ext cx="3037898" cy="1119415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思源黑体" pitchFamily="34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思源黑体" pitchFamily="34" charset="-122"/>
              </a:endParaRPr>
            </a:p>
          </p:txBody>
        </p:sp>
      </p:grpSp>
      <p:sp>
        <p:nvSpPr>
          <p:cNvPr id="41" name="任意多边形 40"/>
          <p:cNvSpPr/>
          <p:nvPr/>
        </p:nvSpPr>
        <p:spPr bwMode="auto">
          <a:xfrm>
            <a:off x="3554316" y="2056013"/>
            <a:ext cx="1028782" cy="516051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3608491" y="2485651"/>
            <a:ext cx="740732" cy="3428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4574134" y="1885950"/>
            <a:ext cx="3655466" cy="22468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冠状病毒是一个大型病毒家族，有多种不同的种属，从动物传染人变成了可以人传人。新型冠状病毒是指以前从未在人类中发现的冠状病毒新毒株，此次发现的新型冠状病毒为首次发现人类感染，被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WHO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命名为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2019-nCov</a:t>
            </a:r>
            <a:r>
              <a:rPr lang="zh-CN" alt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。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590800" y="459435"/>
            <a:ext cx="38862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什么是新型冠状病毒？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pic>
        <p:nvPicPr>
          <p:cNvPr id="16" name="图片 119" descr="170a28084a6fd4a6101826cb579f7a1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04950"/>
            <a:ext cx="245697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629194" y="1921184"/>
            <a:ext cx="1693101" cy="781050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705413" y="1999807"/>
            <a:ext cx="1481875" cy="62146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811600" y="1477586"/>
            <a:ext cx="5055800" cy="3094428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992455" y="1618014"/>
            <a:ext cx="4594468" cy="2695421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763973" y="2106460"/>
            <a:ext cx="866745" cy="435212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grpSp>
        <p:nvGrpSpPr>
          <p:cNvPr id="2" name="组合 59"/>
          <p:cNvGrpSpPr/>
          <p:nvPr/>
        </p:nvGrpSpPr>
        <p:grpSpPr>
          <a:xfrm>
            <a:off x="1286875" y="1785934"/>
            <a:ext cx="4131841" cy="2428893"/>
            <a:chOff x="2434003" y="1605021"/>
            <a:chExt cx="3037898" cy="1163132"/>
          </a:xfrm>
        </p:grpSpPr>
        <p:sp>
          <p:nvSpPr>
            <p:cNvPr id="34" name="任意多边形 33"/>
            <p:cNvSpPr/>
            <p:nvPr/>
          </p:nvSpPr>
          <p:spPr>
            <a:xfrm>
              <a:off x="2434003" y="1605021"/>
              <a:ext cx="3037898" cy="1163132"/>
            </a:xfrm>
            <a:custGeom>
              <a:avLst/>
              <a:gdLst>
                <a:gd name="connsiteX0" fmla="*/ 258876 w 3037898"/>
                <a:gd name="connsiteY0" fmla="*/ 95988 h 1119416"/>
                <a:gd name="connsiteX1" fmla="*/ 99801 w 3037898"/>
                <a:gd name="connsiteY1" fmla="*/ 255063 h 1119416"/>
                <a:gd name="connsiteX2" fmla="*/ 99801 w 3037898"/>
                <a:gd name="connsiteY2" fmla="*/ 864354 h 1119416"/>
                <a:gd name="connsiteX3" fmla="*/ 258876 w 3037898"/>
                <a:gd name="connsiteY3" fmla="*/ 1023429 h 1119416"/>
                <a:gd name="connsiteX4" fmla="*/ 2779022 w 3037898"/>
                <a:gd name="connsiteY4" fmla="*/ 1023429 h 1119416"/>
                <a:gd name="connsiteX5" fmla="*/ 2938097 w 3037898"/>
                <a:gd name="connsiteY5" fmla="*/ 864354 h 1119416"/>
                <a:gd name="connsiteX6" fmla="*/ 2938097 w 3037898"/>
                <a:gd name="connsiteY6" fmla="*/ 255063 h 1119416"/>
                <a:gd name="connsiteX7" fmla="*/ 2779022 w 3037898"/>
                <a:gd name="connsiteY7" fmla="*/ 95988 h 1119416"/>
                <a:gd name="connsiteX8" fmla="*/ 224678 w 3037898"/>
                <a:gd name="connsiteY8" fmla="*/ 0 h 1119416"/>
                <a:gd name="connsiteX9" fmla="*/ 2813220 w 3037898"/>
                <a:gd name="connsiteY9" fmla="*/ 0 h 1119416"/>
                <a:gd name="connsiteX10" fmla="*/ 3037898 w 3037898"/>
                <a:gd name="connsiteY10" fmla="*/ 224678 h 1119416"/>
                <a:gd name="connsiteX11" fmla="*/ 3037898 w 3037898"/>
                <a:gd name="connsiteY11" fmla="*/ 894738 h 1119416"/>
                <a:gd name="connsiteX12" fmla="*/ 2813220 w 3037898"/>
                <a:gd name="connsiteY12" fmla="*/ 1119416 h 1119416"/>
                <a:gd name="connsiteX13" fmla="*/ 224678 w 3037898"/>
                <a:gd name="connsiteY13" fmla="*/ 1119416 h 1119416"/>
                <a:gd name="connsiteX14" fmla="*/ 0 w 3037898"/>
                <a:gd name="connsiteY14" fmla="*/ 894738 h 1119416"/>
                <a:gd name="connsiteX15" fmla="*/ 0 w 3037898"/>
                <a:gd name="connsiteY15" fmla="*/ 224678 h 1119416"/>
                <a:gd name="connsiteX16" fmla="*/ 224678 w 3037898"/>
                <a:gd name="connsiteY16" fmla="*/ 0 h 111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37898" h="1119416">
                  <a:moveTo>
                    <a:pt x="258876" y="95988"/>
                  </a:moveTo>
                  <a:cubicBezTo>
                    <a:pt x="171021" y="95988"/>
                    <a:pt x="99801" y="167208"/>
                    <a:pt x="99801" y="255063"/>
                  </a:cubicBezTo>
                  <a:lnTo>
                    <a:pt x="99801" y="864354"/>
                  </a:lnTo>
                  <a:cubicBezTo>
                    <a:pt x="99801" y="952209"/>
                    <a:pt x="171021" y="1023429"/>
                    <a:pt x="258876" y="1023429"/>
                  </a:cubicBezTo>
                  <a:lnTo>
                    <a:pt x="2779022" y="1023429"/>
                  </a:lnTo>
                  <a:cubicBezTo>
                    <a:pt x="2866877" y="1023429"/>
                    <a:pt x="2938097" y="952209"/>
                    <a:pt x="2938097" y="864354"/>
                  </a:cubicBezTo>
                  <a:lnTo>
                    <a:pt x="2938097" y="255063"/>
                  </a:lnTo>
                  <a:cubicBezTo>
                    <a:pt x="2938097" y="167208"/>
                    <a:pt x="2866877" y="95988"/>
                    <a:pt x="2779022" y="95988"/>
                  </a:cubicBezTo>
                  <a:close/>
                  <a:moveTo>
                    <a:pt x="224678" y="0"/>
                  </a:moveTo>
                  <a:lnTo>
                    <a:pt x="2813220" y="0"/>
                  </a:lnTo>
                  <a:cubicBezTo>
                    <a:pt x="2937306" y="0"/>
                    <a:pt x="3037898" y="100592"/>
                    <a:pt x="3037898" y="224678"/>
                  </a:cubicBezTo>
                  <a:lnTo>
                    <a:pt x="3037898" y="894738"/>
                  </a:lnTo>
                  <a:cubicBezTo>
                    <a:pt x="3037898" y="1018824"/>
                    <a:pt x="2937306" y="1119416"/>
                    <a:pt x="2813220" y="1119416"/>
                  </a:cubicBezTo>
                  <a:lnTo>
                    <a:pt x="224678" y="1119416"/>
                  </a:lnTo>
                  <a:cubicBezTo>
                    <a:pt x="100592" y="1119416"/>
                    <a:pt x="0" y="1018824"/>
                    <a:pt x="0" y="894738"/>
                  </a:cubicBezTo>
                  <a:lnTo>
                    <a:pt x="0" y="224678"/>
                  </a:lnTo>
                  <a:cubicBezTo>
                    <a:pt x="0" y="100592"/>
                    <a:pt x="100592" y="0"/>
                    <a:pt x="2246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635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思源黑体" pitchFamily="34" charset="-122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2434003" y="1612486"/>
              <a:ext cx="3037898" cy="1119415"/>
            </a:xfrm>
            <a:prstGeom prst="roundRect">
              <a:avLst>
                <a:gd name="adj" fmla="val 20071"/>
              </a:avLst>
            </a:prstGeom>
            <a:noFill/>
            <a:ln w="254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思源黑体" pitchFamily="34" charset="-122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2533804" y="1753850"/>
              <a:ext cx="2838296" cy="927441"/>
            </a:xfrm>
            <a:prstGeom prst="roundRect">
              <a:avLst>
                <a:gd name="adj" fmla="val 17152"/>
              </a:avLst>
            </a:prstGeom>
            <a:noFill/>
            <a:ln w="25400"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思源黑体" pitchFamily="34" charset="-122"/>
              </a:endParaRPr>
            </a:p>
          </p:txBody>
        </p:sp>
      </p:grpSp>
      <p:sp>
        <p:nvSpPr>
          <p:cNvPr id="41" name="任意多边形 40"/>
          <p:cNvSpPr/>
          <p:nvPr/>
        </p:nvSpPr>
        <p:spPr bwMode="auto">
          <a:xfrm>
            <a:off x="658716" y="2056013"/>
            <a:ext cx="1028782" cy="516051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712891" y="2485651"/>
            <a:ext cx="740732" cy="3428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1676400" y="2266950"/>
            <a:ext cx="3655466" cy="16880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 冠状病毒对热敏感，保持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56C30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分钟、乙醚、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75%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乙醇、含氯消毒剂、过氧乙酸和氯仿等均可有效灭活病毒。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590800" y="459435"/>
            <a:ext cx="38862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 algn="ctr"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什么是新型冠状病毒？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  <p:pic>
        <p:nvPicPr>
          <p:cNvPr id="15" name="图片 14" descr="5a97c4ad0c5c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819150"/>
            <a:ext cx="4006244" cy="4171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933994" y="16437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10213" y="17223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116400" y="1200150"/>
            <a:ext cx="74180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297254" y="1340578"/>
            <a:ext cx="70085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1068773" y="18290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963516" y="17785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1017691" y="22082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1981200" y="1581150"/>
            <a:ext cx="6096000" cy="25622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新型冠状病毒感染临床表现为呼吸道症状，发热、咳嗽、呼吸急促和呼吸困难，严重者表现为急性呼吸道窘迫综合征、脓毒症休克、难以纠正的代谢性酸中毒和出凝血功能障碍。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部分患者起病症状轻微，可无发热。多数患者为中轻症，预后良好，少数患者病情危重，甚至死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590800" y="459435"/>
            <a:ext cx="38862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新型冠状病毒感染有哪些症状？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圆角矩形 26"/>
          <p:cNvSpPr/>
          <p:nvPr/>
        </p:nvSpPr>
        <p:spPr>
          <a:xfrm>
            <a:off x="933994" y="1643748"/>
            <a:ext cx="1693101" cy="846264"/>
          </a:xfrm>
          <a:prstGeom prst="roundRect">
            <a:avLst>
              <a:gd name="adj" fmla="val 19898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1010213" y="1722371"/>
            <a:ext cx="1481875" cy="673352"/>
          </a:xfrm>
          <a:prstGeom prst="roundRect">
            <a:avLst>
              <a:gd name="adj" fmla="val 1545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1116400" y="1200150"/>
            <a:ext cx="7418000" cy="3352800"/>
          </a:xfrm>
          <a:prstGeom prst="roundRect">
            <a:avLst>
              <a:gd name="adj" fmla="val 4670"/>
            </a:avLst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700000" scaled="1"/>
            <a:tileRect/>
          </a:gradFill>
          <a:ln w="22225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2700000" scaled="1"/>
              <a:tileRect/>
            </a:gradFill>
          </a:ln>
          <a:effectLst>
            <a:outerShdw blurRad="1397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1297254" y="1340578"/>
            <a:ext cx="7008546" cy="2920478"/>
          </a:xfrm>
          <a:prstGeom prst="roundRect">
            <a:avLst>
              <a:gd name="adj" fmla="val 3438"/>
            </a:avLst>
          </a:prstGeom>
          <a:blipFill dpi="0" rotWithShape="1">
            <a:blip r:embed="rId1" cstate="print"/>
            <a:srcRect/>
            <a:tile tx="-19050" ty="0" sx="100000" sy="100000" flip="none" algn="ctr"/>
          </a:blipFill>
          <a:ln w="25400">
            <a:noFill/>
          </a:ln>
          <a:effectLst>
            <a:outerShdw blurRad="177800" dist="889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ea typeface="思源黑体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 bwMode="auto">
          <a:xfrm>
            <a:off x="1068773" y="1829024"/>
            <a:ext cx="866745" cy="471550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01A9BB"/>
          </a:solidFill>
          <a:ln w="25400">
            <a:noFill/>
          </a:ln>
          <a:effectLst>
            <a:outerShdw blurRad="381000" dist="114300" dir="2700000" algn="tl" rotWithShape="0">
              <a:prstClr val="black">
                <a:alpha val="4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sp>
        <p:nvSpPr>
          <p:cNvPr id="41" name="任意多边形 40"/>
          <p:cNvSpPr/>
          <p:nvPr/>
        </p:nvSpPr>
        <p:spPr bwMode="auto">
          <a:xfrm>
            <a:off x="963516" y="1778577"/>
            <a:ext cx="1028782" cy="559139"/>
          </a:xfrm>
          <a:custGeom>
            <a:avLst/>
            <a:gdLst>
              <a:gd name="connsiteX0" fmla="*/ 0 w 1232570"/>
              <a:gd name="connsiteY0" fmla="*/ 0 h 1080876"/>
              <a:gd name="connsiteX1" fmla="*/ 13985 w 1232570"/>
              <a:gd name="connsiteY1" fmla="*/ 0 h 1080876"/>
              <a:gd name="connsiteX2" fmla="*/ 90502 w 1232570"/>
              <a:gd name="connsiteY2" fmla="*/ 0 h 1080876"/>
              <a:gd name="connsiteX3" fmla="*/ 150524 w 1232570"/>
              <a:gd name="connsiteY3" fmla="*/ 0 h 1080876"/>
              <a:gd name="connsiteX4" fmla="*/ 156832 w 1232570"/>
              <a:gd name="connsiteY4" fmla="*/ 0 h 1080876"/>
              <a:gd name="connsiteX5" fmla="*/ 213704 w 1232570"/>
              <a:gd name="connsiteY5" fmla="*/ 0 h 1080876"/>
              <a:gd name="connsiteX6" fmla="*/ 237954 w 1232570"/>
              <a:gd name="connsiteY6" fmla="*/ 0 h 1080876"/>
              <a:gd name="connsiteX7" fmla="*/ 261845 w 1232570"/>
              <a:gd name="connsiteY7" fmla="*/ 0 h 1080876"/>
              <a:gd name="connsiteX8" fmla="*/ 301983 w 1232570"/>
              <a:gd name="connsiteY8" fmla="*/ 0 h 1080876"/>
              <a:gd name="connsiteX9" fmla="*/ 314471 w 1232570"/>
              <a:gd name="connsiteY9" fmla="*/ 0 h 1080876"/>
              <a:gd name="connsiteX10" fmla="*/ 361158 w 1232570"/>
              <a:gd name="connsiteY10" fmla="*/ 0 h 1080876"/>
              <a:gd name="connsiteX11" fmla="*/ 378443 w 1232570"/>
              <a:gd name="connsiteY11" fmla="*/ 0 h 1080876"/>
              <a:gd name="connsiteX12" fmla="*/ 380801 w 1232570"/>
              <a:gd name="connsiteY12" fmla="*/ 0 h 1080876"/>
              <a:gd name="connsiteX13" fmla="*/ 397052 w 1232570"/>
              <a:gd name="connsiteY13" fmla="*/ 0 h 1080876"/>
              <a:gd name="connsiteX14" fmla="*/ 423245 w 1232570"/>
              <a:gd name="connsiteY14" fmla="*/ 0 h 1080876"/>
              <a:gd name="connsiteX15" fmla="*/ 437673 w 1232570"/>
              <a:gd name="connsiteY15" fmla="*/ 0 h 1080876"/>
              <a:gd name="connsiteX16" fmla="*/ 465873 w 1232570"/>
              <a:gd name="connsiteY16" fmla="*/ 0 h 1080876"/>
              <a:gd name="connsiteX17" fmla="*/ 506837 w 1232570"/>
              <a:gd name="connsiteY17" fmla="*/ 0 h 1080876"/>
              <a:gd name="connsiteX18" fmla="*/ 542389 w 1232570"/>
              <a:gd name="connsiteY18" fmla="*/ 0 h 1080876"/>
              <a:gd name="connsiteX19" fmla="*/ 558813 w 1232570"/>
              <a:gd name="connsiteY19" fmla="*/ 0 h 1080876"/>
              <a:gd name="connsiteX20" fmla="*/ 596056 w 1232570"/>
              <a:gd name="connsiteY20" fmla="*/ 0 h 1080876"/>
              <a:gd name="connsiteX21" fmla="*/ 608720 w 1232570"/>
              <a:gd name="connsiteY21" fmla="*/ 0 h 1080876"/>
              <a:gd name="connsiteX22" fmla="*/ 621020 w 1232570"/>
              <a:gd name="connsiteY22" fmla="*/ 0 h 1080876"/>
              <a:gd name="connsiteX23" fmla="*/ 647214 w 1232570"/>
              <a:gd name="connsiteY23" fmla="*/ 0 h 1080876"/>
              <a:gd name="connsiteX24" fmla="*/ 665591 w 1232570"/>
              <a:gd name="connsiteY24" fmla="*/ 0 h 1080876"/>
              <a:gd name="connsiteX25" fmla="*/ 875132 w 1232570"/>
              <a:gd name="connsiteY25" fmla="*/ 0 h 1080876"/>
              <a:gd name="connsiteX26" fmla="*/ 970922 w 1232570"/>
              <a:gd name="connsiteY26" fmla="*/ 55020 h 1080876"/>
              <a:gd name="connsiteX27" fmla="*/ 1219266 w 1232570"/>
              <a:gd name="connsiteY27" fmla="*/ 485418 h 1080876"/>
              <a:gd name="connsiteX28" fmla="*/ 1219266 w 1232570"/>
              <a:gd name="connsiteY28" fmla="*/ 595458 h 1080876"/>
              <a:gd name="connsiteX29" fmla="*/ 970922 w 1232570"/>
              <a:gd name="connsiteY29" fmla="*/ 1025856 h 1080876"/>
              <a:gd name="connsiteX30" fmla="*/ 875132 w 1232570"/>
              <a:gd name="connsiteY30" fmla="*/ 1080876 h 1080876"/>
              <a:gd name="connsiteX31" fmla="*/ 647214 w 1232570"/>
              <a:gd name="connsiteY31" fmla="*/ 1080876 h 1080876"/>
              <a:gd name="connsiteX32" fmla="*/ 423245 w 1232570"/>
              <a:gd name="connsiteY32" fmla="*/ 1080876 h 1080876"/>
              <a:gd name="connsiteX33" fmla="*/ 378443 w 1232570"/>
              <a:gd name="connsiteY33" fmla="*/ 1080876 h 1080876"/>
              <a:gd name="connsiteX34" fmla="*/ 150524 w 1232570"/>
              <a:gd name="connsiteY34" fmla="*/ 1080876 h 1080876"/>
              <a:gd name="connsiteX35" fmla="*/ 0 w 1232570"/>
              <a:gd name="connsiteY35" fmla="*/ 1080876 h 108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32570" h="1080876">
                <a:moveTo>
                  <a:pt x="0" y="0"/>
                </a:moveTo>
                <a:lnTo>
                  <a:pt x="13985" y="0"/>
                </a:lnTo>
                <a:cubicBezTo>
                  <a:pt x="41269" y="0"/>
                  <a:pt x="66735" y="0"/>
                  <a:pt x="90502" y="0"/>
                </a:cubicBezTo>
                <a:lnTo>
                  <a:pt x="150524" y="0"/>
                </a:lnTo>
                <a:lnTo>
                  <a:pt x="156832" y="0"/>
                </a:lnTo>
                <a:cubicBezTo>
                  <a:pt x="177325" y="0"/>
                  <a:pt x="196242" y="0"/>
                  <a:pt x="213704" y="0"/>
                </a:cubicBezTo>
                <a:lnTo>
                  <a:pt x="237954" y="0"/>
                </a:lnTo>
                <a:lnTo>
                  <a:pt x="261845" y="0"/>
                </a:lnTo>
                <a:cubicBezTo>
                  <a:pt x="276518" y="0"/>
                  <a:pt x="289856" y="0"/>
                  <a:pt x="301983" y="0"/>
                </a:cubicBezTo>
                <a:lnTo>
                  <a:pt x="314471" y="0"/>
                </a:lnTo>
                <a:lnTo>
                  <a:pt x="361158" y="0"/>
                </a:lnTo>
                <a:lnTo>
                  <a:pt x="378443" y="0"/>
                </a:lnTo>
                <a:lnTo>
                  <a:pt x="380801" y="0"/>
                </a:lnTo>
                <a:lnTo>
                  <a:pt x="397052" y="0"/>
                </a:lnTo>
                <a:cubicBezTo>
                  <a:pt x="423245" y="0"/>
                  <a:pt x="423245" y="0"/>
                  <a:pt x="423245" y="0"/>
                </a:cubicBezTo>
                <a:lnTo>
                  <a:pt x="437673" y="0"/>
                </a:lnTo>
                <a:lnTo>
                  <a:pt x="465873" y="0"/>
                </a:lnTo>
                <a:lnTo>
                  <a:pt x="506837" y="0"/>
                </a:lnTo>
                <a:lnTo>
                  <a:pt x="542389" y="0"/>
                </a:lnTo>
                <a:lnTo>
                  <a:pt x="558813" y="0"/>
                </a:lnTo>
                <a:cubicBezTo>
                  <a:pt x="573547" y="0"/>
                  <a:pt x="585824" y="0"/>
                  <a:pt x="596056" y="0"/>
                </a:cubicBezTo>
                <a:lnTo>
                  <a:pt x="608720" y="0"/>
                </a:lnTo>
                <a:lnTo>
                  <a:pt x="621020" y="0"/>
                </a:lnTo>
                <a:cubicBezTo>
                  <a:pt x="647214" y="0"/>
                  <a:pt x="647214" y="0"/>
                  <a:pt x="647214" y="0"/>
                </a:cubicBezTo>
                <a:lnTo>
                  <a:pt x="665591" y="0"/>
                </a:lnTo>
                <a:cubicBezTo>
                  <a:pt x="875132" y="0"/>
                  <a:pt x="875132" y="0"/>
                  <a:pt x="875132" y="0"/>
                </a:cubicBezTo>
                <a:cubicBezTo>
                  <a:pt x="910609" y="0"/>
                  <a:pt x="953183" y="24848"/>
                  <a:pt x="970922" y="55020"/>
                </a:cubicBezTo>
                <a:cubicBezTo>
                  <a:pt x="1219266" y="485418"/>
                  <a:pt x="1219266" y="485418"/>
                  <a:pt x="1219266" y="485418"/>
                </a:cubicBezTo>
                <a:cubicBezTo>
                  <a:pt x="1237005" y="515590"/>
                  <a:pt x="1237005" y="565286"/>
                  <a:pt x="1219266" y="595458"/>
                </a:cubicBezTo>
                <a:cubicBezTo>
                  <a:pt x="970922" y="1025856"/>
                  <a:pt x="970922" y="1025856"/>
                  <a:pt x="970922" y="1025856"/>
                </a:cubicBezTo>
                <a:cubicBezTo>
                  <a:pt x="953183" y="1056029"/>
                  <a:pt x="910609" y="1080876"/>
                  <a:pt x="875132" y="1080876"/>
                </a:cubicBezTo>
                <a:lnTo>
                  <a:pt x="647214" y="1080876"/>
                </a:lnTo>
                <a:lnTo>
                  <a:pt x="423245" y="1080876"/>
                </a:lnTo>
                <a:lnTo>
                  <a:pt x="378443" y="1080876"/>
                </a:lnTo>
                <a:lnTo>
                  <a:pt x="150524" y="1080876"/>
                </a:lnTo>
                <a:lnTo>
                  <a:pt x="0" y="1080876"/>
                </a:lnTo>
                <a:close/>
              </a:path>
            </a:pathLst>
          </a:custGeom>
          <a:solidFill>
            <a:srgbClr val="C00000"/>
          </a:solidFill>
          <a:ln w="25400">
            <a:noFill/>
          </a:ln>
          <a:effectLst/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 dirty="0">
              <a:solidFill>
                <a:prstClr val="black"/>
              </a:solidFill>
              <a:ea typeface="思源黑体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01A2B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00"/>
                    </a14:imgEffect>
                  </a14:imgLayer>
                </a14:imgProps>
              </a:ext>
            </a:extLst>
          </a:blip>
          <a:srcRect b="72279"/>
          <a:stretch>
            <a:fillRect/>
          </a:stretch>
        </p:blipFill>
        <p:spPr>
          <a:xfrm rot="10800000" flipH="1" flipV="1">
            <a:off x="1017691" y="2208215"/>
            <a:ext cx="740732" cy="45719"/>
          </a:xfrm>
          <a:prstGeom prst="rect">
            <a:avLst/>
          </a:prstGeom>
        </p:spPr>
      </p:pic>
      <p:sp>
        <p:nvSpPr>
          <p:cNvPr id="51" name="文本框 139"/>
          <p:cNvSpPr txBox="1"/>
          <p:nvPr/>
        </p:nvSpPr>
        <p:spPr>
          <a:xfrm>
            <a:off x="1981200" y="1581150"/>
            <a:ext cx="6096000" cy="251908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如出现发热、乏力、干咳表现，并不意味着已经被感染了。</a:t>
            </a:r>
            <a:endParaRPr lang="en-US" altLang="zh-CN" dirty="0" smtClean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但如果出现发热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(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腋下体温≥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37.3°C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，儿童是腋下体温≥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37.5°C)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、咳嗽、气促等急性呼吸道感染症状，且有武汉旅行或居住史，或发病前</a:t>
            </a:r>
            <a:r>
              <a:rPr lang="en-US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14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天内曾接触过来自武汉的发热伴呼吸道症状的患者，或出现小范围聚集性发病，应到当地指定医疗机构进行排查、诊治。</a:t>
            </a:r>
            <a:endParaRPr lang="zh-CN" altLang="en-US" b="1" dirty="0" smtClean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9"/>
          <p:cNvSpPr txBox="1">
            <a:spLocks noChangeArrowheads="1"/>
          </p:cNvSpPr>
          <p:nvPr/>
        </p:nvSpPr>
        <p:spPr bwMode="auto">
          <a:xfrm>
            <a:off x="2438400" y="459435"/>
            <a:ext cx="4038600" cy="359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51435" tIns="25718" rIns="51435" bIns="25718">
            <a:spAutoFit/>
          </a:bodyPr>
          <a:lstStyle/>
          <a:p>
            <a:pPr>
              <a:defRPr/>
            </a:pP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是否意味被感染</a:t>
            </a:r>
            <a:r>
              <a:rPr lang="en-US" altLang="zh-CN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?</a:t>
            </a:r>
            <a:r>
              <a:rPr lang="zh-CN" altLang="en-US" sz="2000" b="1" dirty="0" smtClean="0">
                <a:latin typeface="阿里巴巴普惠体 B" panose="00020600040101010101" pitchFamily="18" charset="-122"/>
                <a:ea typeface="思源黑体"/>
                <a:cs typeface="阿里巴巴普惠体 B" panose="00020600040101010101" pitchFamily="18" charset="-122"/>
              </a:rPr>
              <a:t>出现早期临床表现</a:t>
            </a:r>
            <a:endParaRPr lang="zh-CN" altLang="en-US" sz="2000" b="1" dirty="0">
              <a:latin typeface="阿里巴巴普惠体 B" panose="00020600040101010101" pitchFamily="18" charset="-122"/>
              <a:ea typeface="思源黑体"/>
              <a:cs typeface="阿里巴巴普惠体 B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41" grpId="0" animBg="1"/>
      <p:bldP spid="51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任意多边形 32"/>
          <p:cNvSpPr/>
          <p:nvPr/>
        </p:nvSpPr>
        <p:spPr>
          <a:xfrm>
            <a:off x="1569897" y="655320"/>
            <a:ext cx="1543098" cy="1186440"/>
          </a:xfrm>
          <a:custGeom>
            <a:avLst/>
            <a:gdLst>
              <a:gd name="connsiteX0" fmla="*/ 868680 w 1737360"/>
              <a:gd name="connsiteY0" fmla="*/ 0 h 1335802"/>
              <a:gd name="connsiteX1" fmla="*/ 1737360 w 1737360"/>
              <a:gd name="connsiteY1" fmla="*/ 868680 h 1335802"/>
              <a:gd name="connsiteX2" fmla="*/ 1270238 w 1737360"/>
              <a:gd name="connsiteY2" fmla="*/ 1335802 h 1335802"/>
              <a:gd name="connsiteX3" fmla="*/ 1215904 w 1737360"/>
              <a:gd name="connsiteY3" fmla="*/ 1290972 h 1335802"/>
              <a:gd name="connsiteX4" fmla="*/ 868680 w 1737360"/>
              <a:gd name="connsiteY4" fmla="*/ 1184910 h 1335802"/>
              <a:gd name="connsiteX5" fmla="*/ 521456 w 1737360"/>
              <a:gd name="connsiteY5" fmla="*/ 1290972 h 1335802"/>
              <a:gd name="connsiteX6" fmla="*/ 467122 w 1737360"/>
              <a:gd name="connsiteY6" fmla="*/ 1335802 h 1335802"/>
              <a:gd name="connsiteX7" fmla="*/ 0 w 1737360"/>
              <a:gd name="connsiteY7" fmla="*/ 868680 h 1335802"/>
              <a:gd name="connsiteX8" fmla="*/ 868680 w 1737360"/>
              <a:gd name="connsiteY8" fmla="*/ 0 h 133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7360" h="1335802">
                <a:moveTo>
                  <a:pt x="868680" y="0"/>
                </a:moveTo>
                <a:lnTo>
                  <a:pt x="1737360" y="868680"/>
                </a:lnTo>
                <a:lnTo>
                  <a:pt x="1270238" y="1335802"/>
                </a:lnTo>
                <a:lnTo>
                  <a:pt x="1215904" y="1290972"/>
                </a:lnTo>
                <a:cubicBezTo>
                  <a:pt x="1116787" y="1224010"/>
                  <a:pt x="997300" y="1184910"/>
                  <a:pt x="868680" y="1184910"/>
                </a:cubicBezTo>
                <a:cubicBezTo>
                  <a:pt x="740061" y="1184910"/>
                  <a:pt x="620574" y="1224010"/>
                  <a:pt x="521456" y="1290972"/>
                </a:cubicBezTo>
                <a:lnTo>
                  <a:pt x="467122" y="1335802"/>
                </a:lnTo>
                <a:lnTo>
                  <a:pt x="0" y="868680"/>
                </a:lnTo>
                <a:lnTo>
                  <a:pt x="868680" y="0"/>
                </a:lnTo>
                <a:close/>
              </a:path>
            </a:pathLst>
          </a:custGeom>
          <a:blipFill>
            <a:blip r:embed="rId1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723901" y="1487781"/>
            <a:ext cx="1193857" cy="1543098"/>
          </a:xfrm>
          <a:custGeom>
            <a:avLst/>
            <a:gdLst>
              <a:gd name="connsiteX0" fmla="*/ 868680 w 1344153"/>
              <a:gd name="connsiteY0" fmla="*/ 0 h 1737360"/>
              <a:gd name="connsiteX1" fmla="*/ 1344153 w 1344153"/>
              <a:gd name="connsiteY1" fmla="*/ 475473 h 1737360"/>
              <a:gd name="connsiteX2" fmla="*/ 1306212 w 1344153"/>
              <a:gd name="connsiteY2" fmla="*/ 521456 h 1737360"/>
              <a:gd name="connsiteX3" fmla="*/ 1200150 w 1344153"/>
              <a:gd name="connsiteY3" fmla="*/ 868680 h 1737360"/>
              <a:gd name="connsiteX4" fmla="*/ 1306212 w 1344153"/>
              <a:gd name="connsiteY4" fmla="*/ 1215904 h 1737360"/>
              <a:gd name="connsiteX5" fmla="*/ 1344153 w 1344153"/>
              <a:gd name="connsiteY5" fmla="*/ 1261888 h 1737360"/>
              <a:gd name="connsiteX6" fmla="*/ 868680 w 1344153"/>
              <a:gd name="connsiteY6" fmla="*/ 1737360 h 1737360"/>
              <a:gd name="connsiteX7" fmla="*/ 0 w 1344153"/>
              <a:gd name="connsiteY7" fmla="*/ 868680 h 1737360"/>
              <a:gd name="connsiteX8" fmla="*/ 868680 w 1344153"/>
              <a:gd name="connsiteY8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53" h="1737360">
                <a:moveTo>
                  <a:pt x="868680" y="0"/>
                </a:moveTo>
                <a:lnTo>
                  <a:pt x="1344153" y="475473"/>
                </a:lnTo>
                <a:lnTo>
                  <a:pt x="1306212" y="521456"/>
                </a:lnTo>
                <a:cubicBezTo>
                  <a:pt x="1239250" y="620574"/>
                  <a:pt x="1200150" y="740061"/>
                  <a:pt x="1200150" y="868680"/>
                </a:cubicBezTo>
                <a:cubicBezTo>
                  <a:pt x="1200150" y="997300"/>
                  <a:pt x="1239250" y="1116787"/>
                  <a:pt x="1306212" y="1215904"/>
                </a:cubicBezTo>
                <a:lnTo>
                  <a:pt x="1344153" y="1261888"/>
                </a:lnTo>
                <a:lnTo>
                  <a:pt x="868680" y="1737360"/>
                </a:lnTo>
                <a:lnTo>
                  <a:pt x="0" y="868680"/>
                </a:lnTo>
                <a:lnTo>
                  <a:pt x="86868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2796547" y="1487781"/>
            <a:ext cx="1193857" cy="1543098"/>
          </a:xfrm>
          <a:custGeom>
            <a:avLst/>
            <a:gdLst>
              <a:gd name="connsiteX0" fmla="*/ 475472 w 1344152"/>
              <a:gd name="connsiteY0" fmla="*/ 0 h 1737360"/>
              <a:gd name="connsiteX1" fmla="*/ 1344152 w 1344152"/>
              <a:gd name="connsiteY1" fmla="*/ 868680 h 1737360"/>
              <a:gd name="connsiteX2" fmla="*/ 475472 w 1344152"/>
              <a:gd name="connsiteY2" fmla="*/ 1737360 h 1737360"/>
              <a:gd name="connsiteX3" fmla="*/ 0 w 1344152"/>
              <a:gd name="connsiteY3" fmla="*/ 1261888 h 1737360"/>
              <a:gd name="connsiteX4" fmla="*/ 37940 w 1344152"/>
              <a:gd name="connsiteY4" fmla="*/ 1215904 h 1737360"/>
              <a:gd name="connsiteX5" fmla="*/ 144002 w 1344152"/>
              <a:gd name="connsiteY5" fmla="*/ 868680 h 1737360"/>
              <a:gd name="connsiteX6" fmla="*/ 37940 w 1344152"/>
              <a:gd name="connsiteY6" fmla="*/ 521456 h 1737360"/>
              <a:gd name="connsiteX7" fmla="*/ 0 w 1344152"/>
              <a:gd name="connsiteY7" fmla="*/ 475473 h 1737360"/>
              <a:gd name="connsiteX8" fmla="*/ 475472 w 1344152"/>
              <a:gd name="connsiteY8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4152" h="1737360">
                <a:moveTo>
                  <a:pt x="475472" y="0"/>
                </a:moveTo>
                <a:lnTo>
                  <a:pt x="1344152" y="868680"/>
                </a:lnTo>
                <a:lnTo>
                  <a:pt x="475472" y="1737360"/>
                </a:lnTo>
                <a:lnTo>
                  <a:pt x="0" y="1261888"/>
                </a:lnTo>
                <a:lnTo>
                  <a:pt x="37940" y="1215904"/>
                </a:lnTo>
                <a:cubicBezTo>
                  <a:pt x="104902" y="1116787"/>
                  <a:pt x="144002" y="997300"/>
                  <a:pt x="144002" y="868680"/>
                </a:cubicBezTo>
                <a:cubicBezTo>
                  <a:pt x="144002" y="740061"/>
                  <a:pt x="104902" y="620574"/>
                  <a:pt x="37940" y="521456"/>
                </a:cubicBezTo>
                <a:lnTo>
                  <a:pt x="0" y="475473"/>
                </a:lnTo>
                <a:lnTo>
                  <a:pt x="475472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>
            <a:off x="1569897" y="2676900"/>
            <a:ext cx="1543098" cy="1186440"/>
          </a:xfrm>
          <a:custGeom>
            <a:avLst/>
            <a:gdLst>
              <a:gd name="connsiteX0" fmla="*/ 467122 w 1737360"/>
              <a:gd name="connsiteY0" fmla="*/ 0 h 1335802"/>
              <a:gd name="connsiteX1" fmla="*/ 521456 w 1737360"/>
              <a:gd name="connsiteY1" fmla="*/ 44830 h 1335802"/>
              <a:gd name="connsiteX2" fmla="*/ 868680 w 1737360"/>
              <a:gd name="connsiteY2" fmla="*/ 150892 h 1335802"/>
              <a:gd name="connsiteX3" fmla="*/ 1215904 w 1737360"/>
              <a:gd name="connsiteY3" fmla="*/ 44830 h 1335802"/>
              <a:gd name="connsiteX4" fmla="*/ 1270238 w 1737360"/>
              <a:gd name="connsiteY4" fmla="*/ 0 h 1335802"/>
              <a:gd name="connsiteX5" fmla="*/ 1737360 w 1737360"/>
              <a:gd name="connsiteY5" fmla="*/ 467122 h 1335802"/>
              <a:gd name="connsiteX6" fmla="*/ 868680 w 1737360"/>
              <a:gd name="connsiteY6" fmla="*/ 1335802 h 1335802"/>
              <a:gd name="connsiteX7" fmla="*/ 0 w 1737360"/>
              <a:gd name="connsiteY7" fmla="*/ 467122 h 1335802"/>
              <a:gd name="connsiteX8" fmla="*/ 467122 w 1737360"/>
              <a:gd name="connsiteY8" fmla="*/ 0 h 133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7360" h="1335802">
                <a:moveTo>
                  <a:pt x="467122" y="0"/>
                </a:moveTo>
                <a:lnTo>
                  <a:pt x="521456" y="44830"/>
                </a:lnTo>
                <a:cubicBezTo>
                  <a:pt x="620574" y="111792"/>
                  <a:pt x="740061" y="150892"/>
                  <a:pt x="868680" y="150892"/>
                </a:cubicBezTo>
                <a:cubicBezTo>
                  <a:pt x="997300" y="150892"/>
                  <a:pt x="1116787" y="111792"/>
                  <a:pt x="1215904" y="44830"/>
                </a:cubicBezTo>
                <a:lnTo>
                  <a:pt x="1270238" y="0"/>
                </a:lnTo>
                <a:lnTo>
                  <a:pt x="1737360" y="467122"/>
                </a:lnTo>
                <a:lnTo>
                  <a:pt x="868680" y="1335802"/>
                </a:lnTo>
                <a:lnTo>
                  <a:pt x="0" y="467122"/>
                </a:lnTo>
                <a:lnTo>
                  <a:pt x="467122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  <a:ln w="25400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7800000" scaled="0"/>
              <a:tileRect/>
            </a:gra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886346" y="1802891"/>
            <a:ext cx="910201" cy="910201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63471" y="1925421"/>
            <a:ext cx="932129" cy="646329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altLang="zh-CN" sz="3600" b="1" dirty="0" smtClean="0">
                <a:solidFill>
                  <a:schemeClr val="bg1"/>
                </a:solidFill>
                <a:latin typeface="思源黑体" pitchFamily="34" charset="-122"/>
                <a:ea typeface="思源黑体" pitchFamily="34" charset="-122"/>
              </a:rPr>
              <a:t>02</a:t>
            </a:r>
            <a:endParaRPr lang="zh-CN" altLang="en-US" sz="3600" b="1" dirty="0">
              <a:solidFill>
                <a:schemeClr val="bg1"/>
              </a:solidFill>
              <a:latin typeface="思源黑体" pitchFamily="34" charset="-122"/>
              <a:ea typeface="思源黑体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191000" y="1733550"/>
            <a:ext cx="4953000" cy="17543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defRPr/>
            </a:pPr>
            <a:r>
              <a:rPr lang="zh-CN" altLang="en-US" sz="5400" b="1" dirty="0" smtClea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89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" pitchFamily="34" charset="-122"/>
                <a:ea typeface="思源黑体" pitchFamily="34" charset="-122"/>
                <a:sym typeface="+mn-ea"/>
              </a:rPr>
              <a:t>个人如何预</a:t>
            </a:r>
            <a:endParaRPr lang="en-US" altLang="zh-CN" sz="5400" b="1" dirty="0" smtClean="0">
              <a:gradFill flip="none" rotWithShape="1"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189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思源黑体" pitchFamily="34" charset="-122"/>
              <a:ea typeface="思源黑体" pitchFamily="34" charset="-122"/>
              <a:sym typeface="+mn-ea"/>
            </a:endParaRPr>
          </a:p>
          <a:p>
            <a:pPr algn="ctr">
              <a:defRPr/>
            </a:pPr>
            <a:r>
              <a:rPr lang="zh-CN" altLang="en-US" sz="5400" b="1" dirty="0" smtClean="0">
                <a:gradFill flip="none" rotWithShape="1">
                  <a:gsLst>
                    <a:gs pos="0">
                      <a:srgbClr val="C00000"/>
                    </a:gs>
                    <a:gs pos="100000">
                      <a:srgbClr val="FF0000"/>
                    </a:gs>
                  </a:gsLst>
                  <a:lin ang="18900000" scaled="1"/>
                  <a:tileRect/>
                </a:gra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思源黑体" pitchFamily="34" charset="-122"/>
                <a:ea typeface="思源黑体" pitchFamily="34" charset="-122"/>
                <a:sym typeface="+mn-ea"/>
              </a:rPr>
              <a:t>防新冠肺炎</a:t>
            </a:r>
            <a:endParaRPr lang="zh-CN" altLang="en-US" sz="5400" b="1" dirty="0" smtClean="0">
              <a:gradFill flip="none" rotWithShape="1">
                <a:gsLst>
                  <a:gs pos="0">
                    <a:srgbClr val="C00000"/>
                  </a:gs>
                  <a:gs pos="100000">
                    <a:srgbClr val="FF0000"/>
                  </a:gs>
                </a:gsLst>
                <a:lin ang="18900000" scaled="1"/>
                <a:tileRect/>
              </a:gra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思源黑体" pitchFamily="34" charset="-122"/>
              <a:ea typeface="思源黑体" pitchFamily="34" charset="-122"/>
              <a:sym typeface="+mn-ea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23900" y="2857191"/>
            <a:ext cx="474100" cy="4741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7774320" y="4602480"/>
            <a:ext cx="376828" cy="37682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3282325" y="4263262"/>
            <a:ext cx="489374" cy="489374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7085355" y="4134613"/>
            <a:ext cx="302375" cy="302375"/>
          </a:xfrm>
          <a:prstGeom prst="ellipse">
            <a:avLst/>
          </a:prstGeom>
          <a:gradFill flip="none" rotWithShape="1">
            <a:gsLst>
              <a:gs pos="0">
                <a:srgbClr val="C00000">
                  <a:lumMod val="90000"/>
                </a:srgbClr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8475784" y="4400550"/>
            <a:ext cx="257708" cy="257708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1281776" y="4328708"/>
            <a:ext cx="401601" cy="401601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71398" y="3612080"/>
            <a:ext cx="305403" cy="305403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354164" y="4585528"/>
            <a:ext cx="289560" cy="289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1610357" y="3496246"/>
            <a:ext cx="289560" cy="289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7717574" y="3745230"/>
            <a:ext cx="350520" cy="3505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3654811" y="3210479"/>
            <a:ext cx="401601" cy="401601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3042954" y="3404806"/>
            <a:ext cx="350520" cy="3505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3614430" y="2812868"/>
            <a:ext cx="289560" cy="28956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8900000" scaled="1"/>
            <a:tileRect/>
          </a:gradFill>
          <a:ln w="28575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2261534" y="3927793"/>
            <a:ext cx="302375" cy="302375"/>
          </a:xfrm>
          <a:prstGeom prst="ellipse">
            <a:avLst/>
          </a:prstGeom>
          <a:gradFill flip="none" rotWithShape="1">
            <a:gsLst>
              <a:gs pos="0">
                <a:srgbClr val="C00000"/>
              </a:gs>
              <a:gs pos="100000">
                <a:srgbClr val="FF0000"/>
              </a:gs>
            </a:gsLst>
            <a:lin ang="8100000" scaled="1"/>
            <a:tileRect/>
          </a:gradFill>
          <a:ln w="28575">
            <a:gradFill>
              <a:gsLst>
                <a:gs pos="0">
                  <a:srgbClr val="FF0000"/>
                </a:gs>
                <a:gs pos="100000">
                  <a:srgbClr val="C00000"/>
                </a:gs>
              </a:gsLst>
              <a:lin ang="5400000" scaled="1"/>
            </a:gradFill>
          </a:ln>
          <a:effectLst>
            <a:outerShdw blurRad="444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zh-CN" altLang="en-US">
              <a:ea typeface="思源黑体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42" grpId="0" build="allAtOnce"/>
      <p:bldP spid="44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自定义 3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2683C6"/>
      </a:accent2>
      <a:accent3>
        <a:srgbClr val="2683C6"/>
      </a:accent3>
      <a:accent4>
        <a:srgbClr val="2683C6"/>
      </a:accent4>
      <a:accent5>
        <a:srgbClr val="2683C6"/>
      </a:accent5>
      <a:accent6>
        <a:srgbClr val="2683C6"/>
      </a:accent6>
      <a:hlink>
        <a:srgbClr val="2683C6"/>
      </a:hlink>
      <a:folHlink>
        <a:srgbClr val="2683C6"/>
      </a:folHlink>
    </a:clrScheme>
    <a:fontScheme name="b25k2dw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2657</Words>
  <Application>WPS 演示</Application>
  <PresentationFormat>全屏显示(16:9)</PresentationFormat>
  <Paragraphs>191</Paragraphs>
  <Slides>31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Wingdings</vt:lpstr>
      <vt:lpstr>思源黑体</vt:lpstr>
      <vt:lpstr>阿里巴巴普惠体 B</vt:lpstr>
      <vt:lpstr>思源黑体</vt:lpstr>
      <vt:lpstr>思源黑体 CN Bold</vt:lpstr>
      <vt:lpstr>黑体</vt:lpstr>
      <vt:lpstr>阿里巴巴普惠体 M</vt:lpstr>
      <vt:lpstr>微软雅黑</vt:lpstr>
      <vt:lpstr>思源黑体 CN Regular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今天</cp:lastModifiedBy>
  <cp:revision>180</cp:revision>
  <dcterms:created xsi:type="dcterms:W3CDTF">2014-11-26T04:04:00Z</dcterms:created>
  <dcterms:modified xsi:type="dcterms:W3CDTF">2020-08-25T08:31:23Z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